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74" r:id="rId3"/>
    <p:sldId id="262" r:id="rId4"/>
    <p:sldId id="282" r:id="rId5"/>
    <p:sldId id="283" r:id="rId6"/>
    <p:sldId id="264" r:id="rId7"/>
    <p:sldId id="275" r:id="rId8"/>
    <p:sldId id="265" r:id="rId9"/>
    <p:sldId id="266" r:id="rId10"/>
    <p:sldId id="267" r:id="rId11"/>
    <p:sldId id="268" r:id="rId12"/>
    <p:sldId id="276" r:id="rId13"/>
    <p:sldId id="284" r:id="rId14"/>
    <p:sldId id="285" r:id="rId15"/>
    <p:sldId id="269" r:id="rId16"/>
    <p:sldId id="286" r:id="rId17"/>
    <p:sldId id="287" r:id="rId18"/>
    <p:sldId id="273" r:id="rId19"/>
    <p:sldId id="279" r:id="rId20"/>
    <p:sldId id="263" r:id="rId21"/>
    <p:sldId id="288" r:id="rId22"/>
    <p:sldId id="289" r:id="rId23"/>
    <p:sldId id="280" r:id="rId24"/>
    <p:sldId id="281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43"/>
  </p:normalViewPr>
  <p:slideViewPr>
    <p:cSldViewPr snapToGrid="0" snapToObjects="1">
      <p:cViewPr varScale="1">
        <p:scale>
          <a:sx n="96" d="100"/>
          <a:sy n="96" d="100"/>
        </p:scale>
        <p:origin x="6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image" Target="../media/image2.jpe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image" Target="../media/image2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45DA7E-41C8-6542-BF45-5310D48EB2DE}" type="doc">
      <dgm:prSet loTypeId="urn:microsoft.com/office/officeart/2005/8/layout/vList4" loCatId="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36CD4B0-F36E-C14B-9319-C470C61E3A5D}">
      <dgm:prSet phldrT="[Text]" phldr="1"/>
      <dgm:spPr>
        <a:gradFill rotWithShape="0">
          <a:gsLst>
            <a:gs pos="0">
              <a:schemeClr val="accent1">
                <a:lumMod val="20000"/>
                <a:lumOff val="8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</a:gradFill>
      </dgm:spPr>
      <dgm:t>
        <a:bodyPr/>
        <a:lstStyle/>
        <a:p>
          <a:endParaRPr lang="en-US" dirty="0"/>
        </a:p>
      </dgm:t>
    </dgm:pt>
    <dgm:pt modelId="{3C88AFDD-D2D5-CF48-8129-BD19EE0CC5D3}" type="parTrans" cxnId="{1BD5C9AD-5769-894A-B2DE-C87911CD7941}">
      <dgm:prSet/>
      <dgm:spPr/>
      <dgm:t>
        <a:bodyPr/>
        <a:lstStyle/>
        <a:p>
          <a:endParaRPr lang="en-US"/>
        </a:p>
      </dgm:t>
    </dgm:pt>
    <dgm:pt modelId="{1C7D22F5-1215-A347-A54C-D332DF354605}" type="sibTrans" cxnId="{1BD5C9AD-5769-894A-B2DE-C87911CD7941}">
      <dgm:prSet/>
      <dgm:spPr/>
      <dgm:t>
        <a:bodyPr/>
        <a:lstStyle/>
        <a:p>
          <a:endParaRPr lang="en-US"/>
        </a:p>
      </dgm:t>
    </dgm:pt>
    <dgm:pt modelId="{AEA73DF4-5908-8041-98E7-934357BDCD43}">
      <dgm:prSet phldrT="[Text]"/>
      <dgm:spPr>
        <a:gradFill rotWithShape="0">
          <a:gsLst>
            <a:gs pos="0">
              <a:schemeClr val="accent1">
                <a:lumMod val="20000"/>
                <a:lumOff val="8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To Forecast the data for inbound crossings at the US-Mexico border</a:t>
          </a:r>
          <a:r>
            <a:rPr lang="en-US" dirty="0"/>
            <a:t>.</a:t>
          </a:r>
        </a:p>
      </dgm:t>
    </dgm:pt>
    <dgm:pt modelId="{9AB4AC5C-36F9-614F-A9F2-4D34457789C4}" type="parTrans" cxnId="{69E60C8B-B2C7-9145-AA45-81E1DC3F9716}">
      <dgm:prSet/>
      <dgm:spPr/>
      <dgm:t>
        <a:bodyPr/>
        <a:lstStyle/>
        <a:p>
          <a:endParaRPr lang="en-US"/>
        </a:p>
      </dgm:t>
    </dgm:pt>
    <dgm:pt modelId="{62D97321-9E0C-DF4B-BF3A-575E81F1B5E8}" type="sibTrans" cxnId="{69E60C8B-B2C7-9145-AA45-81E1DC3F9716}">
      <dgm:prSet/>
      <dgm:spPr/>
      <dgm:t>
        <a:bodyPr/>
        <a:lstStyle/>
        <a:p>
          <a:endParaRPr lang="en-US"/>
        </a:p>
      </dgm:t>
    </dgm:pt>
    <dgm:pt modelId="{2F8C4D1E-2CA0-0C4F-97E0-700AC235DA37}">
      <dgm:prSet phldrT="[Text]" phldr="1"/>
      <dgm:spPr>
        <a:gradFill rotWithShape="0">
          <a:gsLst>
            <a:gs pos="0">
              <a:schemeClr val="accent1">
                <a:lumMod val="20000"/>
                <a:lumOff val="8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</a:gradFill>
      </dgm:spPr>
      <dgm:t>
        <a:bodyPr/>
        <a:lstStyle/>
        <a:p>
          <a:endParaRPr lang="en-US" dirty="0"/>
        </a:p>
      </dgm:t>
    </dgm:pt>
    <dgm:pt modelId="{EFE614FD-B23C-8641-ABE7-913AAD0C0B91}" type="parTrans" cxnId="{9DFB74F0-B1A0-5D41-8180-058E14D4DDA4}">
      <dgm:prSet/>
      <dgm:spPr/>
      <dgm:t>
        <a:bodyPr/>
        <a:lstStyle/>
        <a:p>
          <a:endParaRPr lang="en-US"/>
        </a:p>
      </dgm:t>
    </dgm:pt>
    <dgm:pt modelId="{0A7187B9-DE64-0142-B539-5D1073F25C48}" type="sibTrans" cxnId="{9DFB74F0-B1A0-5D41-8180-058E14D4DDA4}">
      <dgm:prSet/>
      <dgm:spPr/>
      <dgm:t>
        <a:bodyPr/>
        <a:lstStyle/>
        <a:p>
          <a:endParaRPr lang="en-US"/>
        </a:p>
      </dgm:t>
    </dgm:pt>
    <dgm:pt modelId="{25A247D3-4E75-F94F-A0AE-9CD39473D027}">
      <dgm:prSet phldrT="[Text]" phldr="1"/>
      <dgm:spPr>
        <a:gradFill rotWithShape="0">
          <a:gsLst>
            <a:gs pos="0">
              <a:schemeClr val="accent1">
                <a:lumMod val="20000"/>
                <a:lumOff val="8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</a:gradFill>
      </dgm:spPr>
      <dgm:t>
        <a:bodyPr/>
        <a:lstStyle/>
        <a:p>
          <a:endParaRPr lang="en-US" dirty="0"/>
        </a:p>
      </dgm:t>
    </dgm:pt>
    <dgm:pt modelId="{997BD66E-4E70-B449-B4FA-D6F6BC7F2FCB}" type="parTrans" cxnId="{D5663CC9-DA8D-D343-8775-FD4D4F6685AE}">
      <dgm:prSet/>
      <dgm:spPr/>
      <dgm:t>
        <a:bodyPr/>
        <a:lstStyle/>
        <a:p>
          <a:endParaRPr lang="en-US"/>
        </a:p>
      </dgm:t>
    </dgm:pt>
    <dgm:pt modelId="{068BEDCE-04AB-EB4C-8E5D-01A0233434DD}" type="sibTrans" cxnId="{D5663CC9-DA8D-D343-8775-FD4D4F6685AE}">
      <dgm:prSet/>
      <dgm:spPr/>
      <dgm:t>
        <a:bodyPr/>
        <a:lstStyle/>
        <a:p>
          <a:endParaRPr lang="en-US"/>
        </a:p>
      </dgm:t>
    </dgm:pt>
    <dgm:pt modelId="{3BBFA989-864E-A646-A287-0A36641CAB98}">
      <dgm:prSet phldrT="[Text]"/>
      <dgm:spPr>
        <a:gradFill rotWithShape="0">
          <a:gsLst>
            <a:gs pos="0">
              <a:schemeClr val="accent1">
                <a:lumMod val="20000"/>
                <a:lumOff val="8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</a:gradFill>
      </dgm:spPr>
      <dgm:t>
        <a:bodyPr/>
        <a:lstStyle/>
        <a:p>
          <a:r>
            <a:rPr lang="en-US" b="0" i="0" dirty="0">
              <a:solidFill>
                <a:schemeClr val="tx1"/>
              </a:solidFill>
            </a:rPr>
            <a:t>Dataset contains information of the inbound crossings at the U.S.-Canada and the U.S.-Mexico borders</a:t>
          </a:r>
          <a:endParaRPr lang="en-US" dirty="0">
            <a:solidFill>
              <a:schemeClr val="tx1"/>
            </a:solidFill>
          </a:endParaRPr>
        </a:p>
      </dgm:t>
    </dgm:pt>
    <dgm:pt modelId="{2CD49BAB-40E3-994D-8696-B6CE4E027F38}" type="parTrans" cxnId="{71C6F802-A108-3948-913B-BF00907FC821}">
      <dgm:prSet/>
      <dgm:spPr/>
      <dgm:t>
        <a:bodyPr/>
        <a:lstStyle/>
        <a:p>
          <a:endParaRPr lang="en-US"/>
        </a:p>
      </dgm:t>
    </dgm:pt>
    <dgm:pt modelId="{CAF70EEF-CF0B-9045-A64D-E3C5562303C8}" type="sibTrans" cxnId="{71C6F802-A108-3948-913B-BF00907FC821}">
      <dgm:prSet/>
      <dgm:spPr/>
      <dgm:t>
        <a:bodyPr/>
        <a:lstStyle/>
        <a:p>
          <a:endParaRPr lang="en-US"/>
        </a:p>
      </dgm:t>
    </dgm:pt>
    <dgm:pt modelId="{8C7B4C85-E775-A04B-B739-7698BED8FBEF}">
      <dgm:prSet phldrT="[Text]" phldr="1"/>
      <dgm:spPr>
        <a:gradFill rotWithShape="0">
          <a:gsLst>
            <a:gs pos="0">
              <a:schemeClr val="accent1">
                <a:lumMod val="20000"/>
                <a:lumOff val="8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</a:gradFill>
      </dgm:spPr>
      <dgm:t>
        <a:bodyPr/>
        <a:lstStyle/>
        <a:p>
          <a:endParaRPr lang="en-US"/>
        </a:p>
      </dgm:t>
    </dgm:pt>
    <dgm:pt modelId="{9B8E222E-8768-9E47-8AB9-EE65459A280C}" type="parTrans" cxnId="{308383B4-47AB-3245-858D-9BF35AE0B078}">
      <dgm:prSet/>
      <dgm:spPr/>
      <dgm:t>
        <a:bodyPr/>
        <a:lstStyle/>
        <a:p>
          <a:endParaRPr lang="en-US"/>
        </a:p>
      </dgm:t>
    </dgm:pt>
    <dgm:pt modelId="{AE66D74F-0000-CF4A-97AC-571C59608CA2}" type="sibTrans" cxnId="{308383B4-47AB-3245-858D-9BF35AE0B078}">
      <dgm:prSet/>
      <dgm:spPr/>
      <dgm:t>
        <a:bodyPr/>
        <a:lstStyle/>
        <a:p>
          <a:endParaRPr lang="en-US"/>
        </a:p>
      </dgm:t>
    </dgm:pt>
    <dgm:pt modelId="{D52D0282-942E-7D4B-9FA7-AF9088AD0251}">
      <dgm:prSet/>
      <dgm:spPr>
        <a:gradFill rotWithShape="0">
          <a:gsLst>
            <a:gs pos="0">
              <a:schemeClr val="accent1">
                <a:lumMod val="20000"/>
                <a:lumOff val="8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</a:gradFill>
      </dgm:spPr>
      <dgm:t>
        <a:bodyPr/>
        <a:lstStyle/>
        <a:p>
          <a:r>
            <a:rPr lang="en-US" b="0" i="0" dirty="0">
              <a:solidFill>
                <a:schemeClr val="tx1"/>
              </a:solidFill>
            </a:rPr>
            <a:t>U.S. Customs and Border Protection (CBP) does not count data on outbound crossings</a:t>
          </a:r>
          <a:endParaRPr lang="en-US" dirty="0">
            <a:solidFill>
              <a:schemeClr val="tx1"/>
            </a:solidFill>
          </a:endParaRPr>
        </a:p>
      </dgm:t>
    </dgm:pt>
    <dgm:pt modelId="{27A5F547-DDD0-D04A-A441-7B68C7554331}" type="parTrans" cxnId="{191AB86F-9154-0441-806B-D17CB3DD45BE}">
      <dgm:prSet/>
      <dgm:spPr/>
      <dgm:t>
        <a:bodyPr/>
        <a:lstStyle/>
        <a:p>
          <a:endParaRPr lang="en-US"/>
        </a:p>
      </dgm:t>
    </dgm:pt>
    <dgm:pt modelId="{1A95638C-5A89-BB4A-B0FE-219C50388221}" type="sibTrans" cxnId="{191AB86F-9154-0441-806B-D17CB3DD45BE}">
      <dgm:prSet/>
      <dgm:spPr/>
      <dgm:t>
        <a:bodyPr/>
        <a:lstStyle/>
        <a:p>
          <a:endParaRPr lang="en-US"/>
        </a:p>
      </dgm:t>
    </dgm:pt>
    <dgm:pt modelId="{56C6B9B1-3CC1-3441-B618-11E1406567F7}">
      <dgm:prSet phldrT="[Text]"/>
      <dgm:spPr>
        <a:gradFill rotWithShape="0">
          <a:gsLst>
            <a:gs pos="0">
              <a:schemeClr val="accent1">
                <a:lumMod val="20000"/>
                <a:lumOff val="8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</a:gradFill>
      </dgm:spPr>
      <dgm:t>
        <a:bodyPr/>
        <a:lstStyle/>
        <a:p>
          <a:endParaRPr lang="en-US" dirty="0"/>
        </a:p>
      </dgm:t>
    </dgm:pt>
    <dgm:pt modelId="{F3A419E5-9367-214C-ACC3-C78A92714B36}" type="parTrans" cxnId="{85B7F29D-ABD2-1641-8BFE-D567547AC7FF}">
      <dgm:prSet/>
      <dgm:spPr/>
      <dgm:t>
        <a:bodyPr/>
        <a:lstStyle/>
        <a:p>
          <a:endParaRPr lang="en-US"/>
        </a:p>
      </dgm:t>
    </dgm:pt>
    <dgm:pt modelId="{FD404BBB-C4C1-7F43-BF53-BCE3D83A53A7}" type="sibTrans" cxnId="{85B7F29D-ABD2-1641-8BFE-D567547AC7FF}">
      <dgm:prSet/>
      <dgm:spPr/>
      <dgm:t>
        <a:bodyPr/>
        <a:lstStyle/>
        <a:p>
          <a:endParaRPr lang="en-US"/>
        </a:p>
      </dgm:t>
    </dgm:pt>
    <dgm:pt modelId="{49987E8C-8EEA-D448-8E09-3D8565C59DC2}" type="pres">
      <dgm:prSet presAssocID="{5545DA7E-41C8-6542-BF45-5310D48EB2DE}" presName="linear" presStyleCnt="0">
        <dgm:presLayoutVars>
          <dgm:dir/>
          <dgm:resizeHandles val="exact"/>
        </dgm:presLayoutVars>
      </dgm:prSet>
      <dgm:spPr/>
    </dgm:pt>
    <dgm:pt modelId="{E9BE7161-82AC-A343-B323-569B241AE57D}" type="pres">
      <dgm:prSet presAssocID="{636CD4B0-F36E-C14B-9319-C470C61E3A5D}" presName="comp" presStyleCnt="0"/>
      <dgm:spPr/>
    </dgm:pt>
    <dgm:pt modelId="{92BD4EBB-4FE6-9B47-804C-3AE48A773E9D}" type="pres">
      <dgm:prSet presAssocID="{636CD4B0-F36E-C14B-9319-C470C61E3A5D}" presName="box" presStyleLbl="node1" presStyleIdx="0" presStyleCnt="2"/>
      <dgm:spPr/>
    </dgm:pt>
    <dgm:pt modelId="{23FF2AAF-248C-0644-A08D-1289C3B1553E}" type="pres">
      <dgm:prSet presAssocID="{636CD4B0-F36E-C14B-9319-C470C61E3A5D}" presName="img" presStyleLbl="fgImgPlac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</dgm:spPr>
    </dgm:pt>
    <dgm:pt modelId="{FD62ACBB-CA6A-F04D-8994-C2EC10A61392}" type="pres">
      <dgm:prSet presAssocID="{636CD4B0-F36E-C14B-9319-C470C61E3A5D}" presName="text" presStyleLbl="node1" presStyleIdx="0" presStyleCnt="2">
        <dgm:presLayoutVars>
          <dgm:bulletEnabled val="1"/>
        </dgm:presLayoutVars>
      </dgm:prSet>
      <dgm:spPr/>
    </dgm:pt>
    <dgm:pt modelId="{70C8013E-8145-1648-B558-19E907D3ED00}" type="pres">
      <dgm:prSet presAssocID="{1C7D22F5-1215-A347-A54C-D332DF354605}" presName="spacer" presStyleCnt="0"/>
      <dgm:spPr/>
    </dgm:pt>
    <dgm:pt modelId="{AA3D117C-7F92-FC40-BEE0-C38014F82C5C}" type="pres">
      <dgm:prSet presAssocID="{25A247D3-4E75-F94F-A0AE-9CD39473D027}" presName="comp" presStyleCnt="0"/>
      <dgm:spPr/>
    </dgm:pt>
    <dgm:pt modelId="{3C171459-1394-7C49-8FBF-A9A7C1C45EE8}" type="pres">
      <dgm:prSet presAssocID="{25A247D3-4E75-F94F-A0AE-9CD39473D027}" presName="box" presStyleLbl="node1" presStyleIdx="1" presStyleCnt="2"/>
      <dgm:spPr/>
    </dgm:pt>
    <dgm:pt modelId="{E7E18619-D2AF-004D-96C5-65189D4F71F0}" type="pres">
      <dgm:prSet presAssocID="{25A247D3-4E75-F94F-A0AE-9CD39473D027}" presName="img" presStyleLbl="fgImgPlace1" presStyleIdx="1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</dgm:spPr>
    </dgm:pt>
    <dgm:pt modelId="{4698B92F-ABE7-EC44-8B56-D2906A951592}" type="pres">
      <dgm:prSet presAssocID="{25A247D3-4E75-F94F-A0AE-9CD39473D027}" presName="text" presStyleLbl="node1" presStyleIdx="1" presStyleCnt="2">
        <dgm:presLayoutVars>
          <dgm:bulletEnabled val="1"/>
        </dgm:presLayoutVars>
      </dgm:prSet>
      <dgm:spPr/>
    </dgm:pt>
  </dgm:ptLst>
  <dgm:cxnLst>
    <dgm:cxn modelId="{71C6F802-A108-3948-913B-BF00907FC821}" srcId="{25A247D3-4E75-F94F-A0AE-9CD39473D027}" destId="{3BBFA989-864E-A646-A287-0A36641CAB98}" srcOrd="0" destOrd="0" parTransId="{2CD49BAB-40E3-994D-8696-B6CE4E027F38}" sibTransId="{CAF70EEF-CF0B-9045-A64D-E3C5562303C8}"/>
    <dgm:cxn modelId="{6501640E-0B25-DC44-B855-458E0BFF1DED}" type="presOf" srcId="{2F8C4D1E-2CA0-0C4F-97E0-700AC235DA37}" destId="{FD62ACBB-CA6A-F04D-8994-C2EC10A61392}" srcOrd="1" destOrd="3" presId="urn:microsoft.com/office/officeart/2005/8/layout/vList4"/>
    <dgm:cxn modelId="{B34DC420-5107-7548-B4EB-41513B5818C7}" type="presOf" srcId="{636CD4B0-F36E-C14B-9319-C470C61E3A5D}" destId="{92BD4EBB-4FE6-9B47-804C-3AE48A773E9D}" srcOrd="0" destOrd="0" presId="urn:microsoft.com/office/officeart/2005/8/layout/vList4"/>
    <dgm:cxn modelId="{63535026-3E6E-414F-AE5A-EE8C73D448C9}" type="presOf" srcId="{56C6B9B1-3CC1-3441-B618-11E1406567F7}" destId="{92BD4EBB-4FE6-9B47-804C-3AE48A773E9D}" srcOrd="0" destOrd="1" presId="urn:microsoft.com/office/officeart/2005/8/layout/vList4"/>
    <dgm:cxn modelId="{554E793E-C98C-1E4E-AD90-AFFEF0466D46}" type="presOf" srcId="{25A247D3-4E75-F94F-A0AE-9CD39473D027}" destId="{3C171459-1394-7C49-8FBF-A9A7C1C45EE8}" srcOrd="0" destOrd="0" presId="urn:microsoft.com/office/officeart/2005/8/layout/vList4"/>
    <dgm:cxn modelId="{CAAC864A-5427-724C-89BC-FEA1FC82FCE3}" type="presOf" srcId="{636CD4B0-F36E-C14B-9319-C470C61E3A5D}" destId="{FD62ACBB-CA6A-F04D-8994-C2EC10A61392}" srcOrd="1" destOrd="0" presId="urn:microsoft.com/office/officeart/2005/8/layout/vList4"/>
    <dgm:cxn modelId="{B6A5C656-A293-DB4C-85EC-5282AA436255}" type="presOf" srcId="{5545DA7E-41C8-6542-BF45-5310D48EB2DE}" destId="{49987E8C-8EEA-D448-8E09-3D8565C59DC2}" srcOrd="0" destOrd="0" presId="urn:microsoft.com/office/officeart/2005/8/layout/vList4"/>
    <dgm:cxn modelId="{CB4DB06E-6891-3248-A195-DC3CCB0A9901}" type="presOf" srcId="{3BBFA989-864E-A646-A287-0A36641CAB98}" destId="{4698B92F-ABE7-EC44-8B56-D2906A951592}" srcOrd="1" destOrd="1" presId="urn:microsoft.com/office/officeart/2005/8/layout/vList4"/>
    <dgm:cxn modelId="{191AB86F-9154-0441-806B-D17CB3DD45BE}" srcId="{25A247D3-4E75-F94F-A0AE-9CD39473D027}" destId="{D52D0282-942E-7D4B-9FA7-AF9088AD0251}" srcOrd="1" destOrd="0" parTransId="{27A5F547-DDD0-D04A-A441-7B68C7554331}" sibTransId="{1A95638C-5A89-BB4A-B0FE-219C50388221}"/>
    <dgm:cxn modelId="{06447D7B-19FE-794D-96FC-56971F6481D0}" type="presOf" srcId="{D52D0282-942E-7D4B-9FA7-AF9088AD0251}" destId="{4698B92F-ABE7-EC44-8B56-D2906A951592}" srcOrd="1" destOrd="2" presId="urn:microsoft.com/office/officeart/2005/8/layout/vList4"/>
    <dgm:cxn modelId="{7282B383-CD42-324B-8112-66A24089980D}" type="presOf" srcId="{8C7B4C85-E775-A04B-B739-7698BED8FBEF}" destId="{4698B92F-ABE7-EC44-8B56-D2906A951592}" srcOrd="1" destOrd="3" presId="urn:microsoft.com/office/officeart/2005/8/layout/vList4"/>
    <dgm:cxn modelId="{277B0E8A-96D3-1C4F-AF59-6309E00C9F8D}" type="presOf" srcId="{3BBFA989-864E-A646-A287-0A36641CAB98}" destId="{3C171459-1394-7C49-8FBF-A9A7C1C45EE8}" srcOrd="0" destOrd="1" presId="urn:microsoft.com/office/officeart/2005/8/layout/vList4"/>
    <dgm:cxn modelId="{69E60C8B-B2C7-9145-AA45-81E1DC3F9716}" srcId="{636CD4B0-F36E-C14B-9319-C470C61E3A5D}" destId="{AEA73DF4-5908-8041-98E7-934357BDCD43}" srcOrd="1" destOrd="0" parTransId="{9AB4AC5C-36F9-614F-A9F2-4D34457789C4}" sibTransId="{62D97321-9E0C-DF4B-BF3A-575E81F1B5E8}"/>
    <dgm:cxn modelId="{0E96B692-A843-B148-BE58-4D86EB4D3100}" type="presOf" srcId="{25A247D3-4E75-F94F-A0AE-9CD39473D027}" destId="{4698B92F-ABE7-EC44-8B56-D2906A951592}" srcOrd="1" destOrd="0" presId="urn:microsoft.com/office/officeart/2005/8/layout/vList4"/>
    <dgm:cxn modelId="{EC5F1E9D-68B2-A849-B25D-2F91E21209A3}" type="presOf" srcId="{AEA73DF4-5908-8041-98E7-934357BDCD43}" destId="{92BD4EBB-4FE6-9B47-804C-3AE48A773E9D}" srcOrd="0" destOrd="2" presId="urn:microsoft.com/office/officeart/2005/8/layout/vList4"/>
    <dgm:cxn modelId="{85B7F29D-ABD2-1641-8BFE-D567547AC7FF}" srcId="{636CD4B0-F36E-C14B-9319-C470C61E3A5D}" destId="{56C6B9B1-3CC1-3441-B618-11E1406567F7}" srcOrd="0" destOrd="0" parTransId="{F3A419E5-9367-214C-ACC3-C78A92714B36}" sibTransId="{FD404BBB-C4C1-7F43-BF53-BCE3D83A53A7}"/>
    <dgm:cxn modelId="{7300E2AC-5E7A-D547-94C8-C713C59DD25A}" type="presOf" srcId="{2F8C4D1E-2CA0-0C4F-97E0-700AC235DA37}" destId="{92BD4EBB-4FE6-9B47-804C-3AE48A773E9D}" srcOrd="0" destOrd="3" presId="urn:microsoft.com/office/officeart/2005/8/layout/vList4"/>
    <dgm:cxn modelId="{1BD5C9AD-5769-894A-B2DE-C87911CD7941}" srcId="{5545DA7E-41C8-6542-BF45-5310D48EB2DE}" destId="{636CD4B0-F36E-C14B-9319-C470C61E3A5D}" srcOrd="0" destOrd="0" parTransId="{3C88AFDD-D2D5-CF48-8129-BD19EE0CC5D3}" sibTransId="{1C7D22F5-1215-A347-A54C-D332DF354605}"/>
    <dgm:cxn modelId="{328B0FB4-3B95-0048-8DDE-ECDB0A138885}" type="presOf" srcId="{56C6B9B1-3CC1-3441-B618-11E1406567F7}" destId="{FD62ACBB-CA6A-F04D-8994-C2EC10A61392}" srcOrd="1" destOrd="1" presId="urn:microsoft.com/office/officeart/2005/8/layout/vList4"/>
    <dgm:cxn modelId="{308383B4-47AB-3245-858D-9BF35AE0B078}" srcId="{25A247D3-4E75-F94F-A0AE-9CD39473D027}" destId="{8C7B4C85-E775-A04B-B739-7698BED8FBEF}" srcOrd="2" destOrd="0" parTransId="{9B8E222E-8768-9E47-8AB9-EE65459A280C}" sibTransId="{AE66D74F-0000-CF4A-97AC-571C59608CA2}"/>
    <dgm:cxn modelId="{D5663CC9-DA8D-D343-8775-FD4D4F6685AE}" srcId="{5545DA7E-41C8-6542-BF45-5310D48EB2DE}" destId="{25A247D3-4E75-F94F-A0AE-9CD39473D027}" srcOrd="1" destOrd="0" parTransId="{997BD66E-4E70-B449-B4FA-D6F6BC7F2FCB}" sibTransId="{068BEDCE-04AB-EB4C-8E5D-01A0233434DD}"/>
    <dgm:cxn modelId="{F99AD3DB-99A5-EF41-95CA-3E554F3293EB}" type="presOf" srcId="{D52D0282-942E-7D4B-9FA7-AF9088AD0251}" destId="{3C171459-1394-7C49-8FBF-A9A7C1C45EE8}" srcOrd="0" destOrd="2" presId="urn:microsoft.com/office/officeart/2005/8/layout/vList4"/>
    <dgm:cxn modelId="{9DFB74F0-B1A0-5D41-8180-058E14D4DDA4}" srcId="{636CD4B0-F36E-C14B-9319-C470C61E3A5D}" destId="{2F8C4D1E-2CA0-0C4F-97E0-700AC235DA37}" srcOrd="2" destOrd="0" parTransId="{EFE614FD-B23C-8641-ABE7-913AAD0C0B91}" sibTransId="{0A7187B9-DE64-0142-B539-5D1073F25C48}"/>
    <dgm:cxn modelId="{700F10F5-6AB0-C744-B9D0-BD63DD4E6E4B}" type="presOf" srcId="{8C7B4C85-E775-A04B-B739-7698BED8FBEF}" destId="{3C171459-1394-7C49-8FBF-A9A7C1C45EE8}" srcOrd="0" destOrd="3" presId="urn:microsoft.com/office/officeart/2005/8/layout/vList4"/>
    <dgm:cxn modelId="{E8690DFE-4879-0540-878B-C692AB1B5A7E}" type="presOf" srcId="{AEA73DF4-5908-8041-98E7-934357BDCD43}" destId="{FD62ACBB-CA6A-F04D-8994-C2EC10A61392}" srcOrd="1" destOrd="2" presId="urn:microsoft.com/office/officeart/2005/8/layout/vList4"/>
    <dgm:cxn modelId="{A821335C-C511-5547-85E5-C733A60286EC}" type="presParOf" srcId="{49987E8C-8EEA-D448-8E09-3D8565C59DC2}" destId="{E9BE7161-82AC-A343-B323-569B241AE57D}" srcOrd="0" destOrd="0" presId="urn:microsoft.com/office/officeart/2005/8/layout/vList4"/>
    <dgm:cxn modelId="{0F86AD92-2C15-504C-BE61-237DE41B9353}" type="presParOf" srcId="{E9BE7161-82AC-A343-B323-569B241AE57D}" destId="{92BD4EBB-4FE6-9B47-804C-3AE48A773E9D}" srcOrd="0" destOrd="0" presId="urn:microsoft.com/office/officeart/2005/8/layout/vList4"/>
    <dgm:cxn modelId="{AE634A56-89F2-534B-871D-EFDA8D9D9146}" type="presParOf" srcId="{E9BE7161-82AC-A343-B323-569B241AE57D}" destId="{23FF2AAF-248C-0644-A08D-1289C3B1553E}" srcOrd="1" destOrd="0" presId="urn:microsoft.com/office/officeart/2005/8/layout/vList4"/>
    <dgm:cxn modelId="{BC813C34-B103-B441-9A29-B749D6191470}" type="presParOf" srcId="{E9BE7161-82AC-A343-B323-569B241AE57D}" destId="{FD62ACBB-CA6A-F04D-8994-C2EC10A61392}" srcOrd="2" destOrd="0" presId="urn:microsoft.com/office/officeart/2005/8/layout/vList4"/>
    <dgm:cxn modelId="{41E60FE9-74EA-2846-A6FB-908DB4527937}" type="presParOf" srcId="{49987E8C-8EEA-D448-8E09-3D8565C59DC2}" destId="{70C8013E-8145-1648-B558-19E907D3ED00}" srcOrd="1" destOrd="0" presId="urn:microsoft.com/office/officeart/2005/8/layout/vList4"/>
    <dgm:cxn modelId="{81BFD517-AA4A-7047-A75F-BA2A475A045F}" type="presParOf" srcId="{49987E8C-8EEA-D448-8E09-3D8565C59DC2}" destId="{AA3D117C-7F92-FC40-BEE0-C38014F82C5C}" srcOrd="2" destOrd="0" presId="urn:microsoft.com/office/officeart/2005/8/layout/vList4"/>
    <dgm:cxn modelId="{71DCC87E-B33D-8744-BD86-8324C4095EC0}" type="presParOf" srcId="{AA3D117C-7F92-FC40-BEE0-C38014F82C5C}" destId="{3C171459-1394-7C49-8FBF-A9A7C1C45EE8}" srcOrd="0" destOrd="0" presId="urn:microsoft.com/office/officeart/2005/8/layout/vList4"/>
    <dgm:cxn modelId="{8AEF0940-865D-FB48-9A36-AA8ECB405B1E}" type="presParOf" srcId="{AA3D117C-7F92-FC40-BEE0-C38014F82C5C}" destId="{E7E18619-D2AF-004D-96C5-65189D4F71F0}" srcOrd="1" destOrd="0" presId="urn:microsoft.com/office/officeart/2005/8/layout/vList4"/>
    <dgm:cxn modelId="{C8D092EE-8F89-754B-AE09-0242D35C278A}" type="presParOf" srcId="{AA3D117C-7F92-FC40-BEE0-C38014F82C5C}" destId="{4698B92F-ABE7-EC44-8B56-D2906A951592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87C0834-5ED8-E54B-B213-CD57271175AC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8E17EAF-AEE0-B446-8253-44C912758ED1}">
      <dgm:prSet phldrT="[Text]" custT="1"/>
      <dgm:spPr/>
      <dgm:t>
        <a:bodyPr/>
        <a:lstStyle/>
        <a:p>
          <a:r>
            <a:rPr lang="en-US" sz="2000" b="1" dirty="0">
              <a:solidFill>
                <a:schemeClr val="tx1"/>
              </a:solidFill>
            </a:rPr>
            <a:t>Data Dimension </a:t>
          </a:r>
          <a:endParaRPr lang="en-US" sz="2000" dirty="0">
            <a:solidFill>
              <a:schemeClr val="tx1"/>
            </a:solidFill>
          </a:endParaRPr>
        </a:p>
      </dgm:t>
    </dgm:pt>
    <dgm:pt modelId="{1962BC2D-08AD-8B40-9DEA-B4410ACCA42F}" type="parTrans" cxnId="{00054572-ECA9-3543-9167-A9A9E05510BB}">
      <dgm:prSet/>
      <dgm:spPr/>
      <dgm:t>
        <a:bodyPr/>
        <a:lstStyle/>
        <a:p>
          <a:endParaRPr lang="en-US"/>
        </a:p>
      </dgm:t>
    </dgm:pt>
    <dgm:pt modelId="{AE8E7E50-D6AD-1245-AFF2-3803B04E5273}" type="sibTrans" cxnId="{00054572-ECA9-3543-9167-A9A9E05510BB}">
      <dgm:prSet/>
      <dgm:spPr/>
      <dgm:t>
        <a:bodyPr/>
        <a:lstStyle/>
        <a:p>
          <a:endParaRPr lang="en-US"/>
        </a:p>
      </dgm:t>
    </dgm:pt>
    <dgm:pt modelId="{8D1A62C8-44BC-8441-98C5-37853E99A038}">
      <dgm:prSet phldrT="[Text]" custT="1"/>
      <dgm:spPr/>
      <dgm:t>
        <a:bodyPr/>
        <a:lstStyle/>
        <a:p>
          <a:r>
            <a:rPr lang="en-US" sz="2000" b="0" dirty="0"/>
            <a:t>Rows – 346733</a:t>
          </a:r>
        </a:p>
      </dgm:t>
    </dgm:pt>
    <dgm:pt modelId="{C0F4C893-EA53-1E4E-8968-C4C747649F91}" type="parTrans" cxnId="{FD7BC946-A2A9-B240-A3E2-420D7B3D36D7}">
      <dgm:prSet/>
      <dgm:spPr/>
      <dgm:t>
        <a:bodyPr/>
        <a:lstStyle/>
        <a:p>
          <a:endParaRPr lang="en-US"/>
        </a:p>
      </dgm:t>
    </dgm:pt>
    <dgm:pt modelId="{DD9F9B57-7D4B-C747-9B5C-89418913157C}" type="sibTrans" cxnId="{FD7BC946-A2A9-B240-A3E2-420D7B3D36D7}">
      <dgm:prSet/>
      <dgm:spPr/>
      <dgm:t>
        <a:bodyPr/>
        <a:lstStyle/>
        <a:p>
          <a:endParaRPr lang="en-US"/>
        </a:p>
      </dgm:t>
    </dgm:pt>
    <dgm:pt modelId="{A996C44C-E524-CF46-BE37-DBCA08F3EC16}">
      <dgm:prSet phldrT="[Text]" custT="1"/>
      <dgm:spPr/>
      <dgm:t>
        <a:bodyPr/>
        <a:lstStyle/>
        <a:p>
          <a:r>
            <a:rPr lang="en-US" sz="2000" dirty="0"/>
            <a:t>Columns - 8</a:t>
          </a:r>
        </a:p>
      </dgm:t>
    </dgm:pt>
    <dgm:pt modelId="{A88471FD-93F8-BC4E-89D1-0B0DDE62CB12}" type="parTrans" cxnId="{4F8CC29E-D54C-7748-9249-86E59C23ACAB}">
      <dgm:prSet/>
      <dgm:spPr/>
      <dgm:t>
        <a:bodyPr/>
        <a:lstStyle/>
        <a:p>
          <a:endParaRPr lang="en-US"/>
        </a:p>
      </dgm:t>
    </dgm:pt>
    <dgm:pt modelId="{1AB2516A-38B0-B34F-A7D7-3D0DF173ADB1}" type="sibTrans" cxnId="{4F8CC29E-D54C-7748-9249-86E59C23ACAB}">
      <dgm:prSet/>
      <dgm:spPr/>
      <dgm:t>
        <a:bodyPr/>
        <a:lstStyle/>
        <a:p>
          <a:endParaRPr lang="en-US"/>
        </a:p>
      </dgm:t>
    </dgm:pt>
    <dgm:pt modelId="{ACACC535-9D9A-BB4C-B6FC-EDC9BFD1505A}">
      <dgm:prSet phldrT="[Text]" custT="1"/>
      <dgm:spPr/>
      <dgm:t>
        <a:bodyPr/>
        <a:lstStyle/>
        <a:p>
          <a:r>
            <a:rPr lang="en-US" sz="2000" b="1" dirty="0">
              <a:solidFill>
                <a:schemeClr val="tx1"/>
              </a:solidFill>
            </a:rPr>
            <a:t>Column Names</a:t>
          </a:r>
          <a:endParaRPr lang="en-US" sz="2000" dirty="0">
            <a:solidFill>
              <a:schemeClr val="tx1"/>
            </a:solidFill>
          </a:endParaRPr>
        </a:p>
      </dgm:t>
    </dgm:pt>
    <dgm:pt modelId="{33BF25A7-DCF3-9E43-9539-0FAFE0F889E2}" type="parTrans" cxnId="{46E1C112-4D77-4541-AC56-B9AF0E2DDBB5}">
      <dgm:prSet/>
      <dgm:spPr/>
      <dgm:t>
        <a:bodyPr/>
        <a:lstStyle/>
        <a:p>
          <a:endParaRPr lang="en-US"/>
        </a:p>
      </dgm:t>
    </dgm:pt>
    <dgm:pt modelId="{82D39588-3538-894B-A972-F9FE4438A375}" type="sibTrans" cxnId="{46E1C112-4D77-4541-AC56-B9AF0E2DDBB5}">
      <dgm:prSet/>
      <dgm:spPr/>
      <dgm:t>
        <a:bodyPr/>
        <a:lstStyle/>
        <a:p>
          <a:endParaRPr lang="en-US"/>
        </a:p>
      </dgm:t>
    </dgm:pt>
    <dgm:pt modelId="{4913EB9E-FAAD-1548-AFB4-15CD964D247E}">
      <dgm:prSet phldrT="[Text]"/>
      <dgm:spPr/>
      <dgm:t>
        <a:bodyPr/>
        <a:lstStyle/>
        <a:p>
          <a:r>
            <a:rPr lang="en-US" b="0" dirty="0"/>
            <a:t>[1] "</a:t>
          </a:r>
          <a:r>
            <a:rPr lang="en-US" b="0" dirty="0" err="1"/>
            <a:t>Port.Name</a:t>
          </a:r>
          <a:r>
            <a:rPr lang="en-US" b="0" dirty="0"/>
            <a:t>" "State"     "</a:t>
          </a:r>
          <a:r>
            <a:rPr lang="en-US" b="0" dirty="0" err="1"/>
            <a:t>Port.Code</a:t>
          </a:r>
          <a:r>
            <a:rPr lang="en-US" b="0" dirty="0"/>
            <a:t>" "Border"    "Date"      "Measure"   "Value" </a:t>
          </a:r>
        </a:p>
      </dgm:t>
    </dgm:pt>
    <dgm:pt modelId="{C1FF0985-B9BC-2F47-BF51-A107EBF69C1D}" type="parTrans" cxnId="{77712D67-4898-CB46-B1D1-42EB24309CEF}">
      <dgm:prSet/>
      <dgm:spPr/>
      <dgm:t>
        <a:bodyPr/>
        <a:lstStyle/>
        <a:p>
          <a:endParaRPr lang="en-US"/>
        </a:p>
      </dgm:t>
    </dgm:pt>
    <dgm:pt modelId="{1A655E3C-2107-0C48-BEA5-85CF1032B5D4}" type="sibTrans" cxnId="{77712D67-4898-CB46-B1D1-42EB24309CEF}">
      <dgm:prSet/>
      <dgm:spPr/>
      <dgm:t>
        <a:bodyPr/>
        <a:lstStyle/>
        <a:p>
          <a:endParaRPr lang="en-US"/>
        </a:p>
      </dgm:t>
    </dgm:pt>
    <dgm:pt modelId="{C8C0C812-0E52-9046-8678-B63CF3B0B7A9}">
      <dgm:prSet phldrT="[Text]" phldr="1"/>
      <dgm:spPr/>
      <dgm:t>
        <a:bodyPr/>
        <a:lstStyle/>
        <a:p>
          <a:endParaRPr lang="en-US" dirty="0"/>
        </a:p>
      </dgm:t>
    </dgm:pt>
    <dgm:pt modelId="{85B29910-9131-7F42-A2D7-967441D30774}" type="parTrans" cxnId="{10AA0E72-B751-724C-843C-2AF65ECA4FF1}">
      <dgm:prSet/>
      <dgm:spPr/>
      <dgm:t>
        <a:bodyPr/>
        <a:lstStyle/>
        <a:p>
          <a:endParaRPr lang="en-US"/>
        </a:p>
      </dgm:t>
    </dgm:pt>
    <dgm:pt modelId="{A684950F-9B4B-0D4D-BEA2-1D0C1561A911}" type="sibTrans" cxnId="{10AA0E72-B751-724C-843C-2AF65ECA4FF1}">
      <dgm:prSet/>
      <dgm:spPr/>
      <dgm:t>
        <a:bodyPr/>
        <a:lstStyle/>
        <a:p>
          <a:endParaRPr lang="en-US"/>
        </a:p>
      </dgm:t>
    </dgm:pt>
    <dgm:pt modelId="{B268A4D5-EBFA-0E4E-907C-AA2F0AFB2ABB}">
      <dgm:prSet phldrT="[Text]" custT="1"/>
      <dgm:spPr/>
      <dgm:t>
        <a:bodyPr/>
        <a:lstStyle/>
        <a:p>
          <a:r>
            <a:rPr lang="en-US" sz="2000" b="1" dirty="0">
              <a:solidFill>
                <a:schemeClr val="tx1"/>
              </a:solidFill>
            </a:rPr>
            <a:t>Data Period</a:t>
          </a:r>
        </a:p>
      </dgm:t>
    </dgm:pt>
    <dgm:pt modelId="{47257D9C-BF44-0D47-ACE0-4D832308D43A}" type="parTrans" cxnId="{BD92787C-6370-CD46-B524-7E8389D25032}">
      <dgm:prSet/>
      <dgm:spPr/>
      <dgm:t>
        <a:bodyPr/>
        <a:lstStyle/>
        <a:p>
          <a:endParaRPr lang="en-US"/>
        </a:p>
      </dgm:t>
    </dgm:pt>
    <dgm:pt modelId="{F93F1961-B635-354D-9B34-D2692AD6A9C0}" type="sibTrans" cxnId="{BD92787C-6370-CD46-B524-7E8389D25032}">
      <dgm:prSet/>
      <dgm:spPr/>
      <dgm:t>
        <a:bodyPr/>
        <a:lstStyle/>
        <a:p>
          <a:endParaRPr lang="en-US"/>
        </a:p>
      </dgm:t>
    </dgm:pt>
    <dgm:pt modelId="{46D7AFB4-9301-D744-94DF-200228F1DDE2}">
      <dgm:prSet phldrT="[Text]"/>
      <dgm:spPr/>
      <dgm:t>
        <a:bodyPr/>
        <a:lstStyle/>
        <a:p>
          <a:r>
            <a:rPr lang="en-US" b="0" dirty="0"/>
            <a:t>Monthly Data is taken from January 1996 to March 2019.</a:t>
          </a:r>
        </a:p>
      </dgm:t>
    </dgm:pt>
    <dgm:pt modelId="{74C5FB2B-B910-DB41-AE6D-867ADDF6293B}" type="parTrans" cxnId="{3700B394-DFE2-8C49-BA14-D363BF98DE74}">
      <dgm:prSet/>
      <dgm:spPr/>
      <dgm:t>
        <a:bodyPr/>
        <a:lstStyle/>
        <a:p>
          <a:endParaRPr lang="en-US"/>
        </a:p>
      </dgm:t>
    </dgm:pt>
    <dgm:pt modelId="{D576B8DB-48ED-2F41-A992-BE27D4C6DCB7}" type="sibTrans" cxnId="{3700B394-DFE2-8C49-BA14-D363BF98DE74}">
      <dgm:prSet/>
      <dgm:spPr/>
      <dgm:t>
        <a:bodyPr/>
        <a:lstStyle/>
        <a:p>
          <a:endParaRPr lang="en-US"/>
        </a:p>
      </dgm:t>
    </dgm:pt>
    <dgm:pt modelId="{526EE826-2412-964F-A046-5E14A236AF73}">
      <dgm:prSet phldrT="[Text]" phldr="1"/>
      <dgm:spPr/>
      <dgm:t>
        <a:bodyPr/>
        <a:lstStyle/>
        <a:p>
          <a:endParaRPr lang="en-US" dirty="0"/>
        </a:p>
      </dgm:t>
    </dgm:pt>
    <dgm:pt modelId="{F4DCD39B-86CA-4F45-97C3-31DCEDAA7850}" type="parTrans" cxnId="{72DCA3D3-3CA4-124E-B746-D1348B082E6A}">
      <dgm:prSet/>
      <dgm:spPr/>
      <dgm:t>
        <a:bodyPr/>
        <a:lstStyle/>
        <a:p>
          <a:endParaRPr lang="en-US"/>
        </a:p>
      </dgm:t>
    </dgm:pt>
    <dgm:pt modelId="{C111F269-FA91-174C-9219-A15FFDF87D6D}" type="sibTrans" cxnId="{72DCA3D3-3CA4-124E-B746-D1348B082E6A}">
      <dgm:prSet/>
      <dgm:spPr/>
      <dgm:t>
        <a:bodyPr/>
        <a:lstStyle/>
        <a:p>
          <a:endParaRPr lang="en-US"/>
        </a:p>
      </dgm:t>
    </dgm:pt>
    <dgm:pt modelId="{1A0789DD-2702-D546-9678-CAAD5A421E35}">
      <dgm:prSet/>
      <dgm:spPr/>
      <dgm:t>
        <a:bodyPr/>
        <a:lstStyle/>
        <a:p>
          <a:r>
            <a:rPr lang="en-US" b="0" dirty="0"/>
            <a:t>[8] "Location" </a:t>
          </a:r>
        </a:p>
      </dgm:t>
    </dgm:pt>
    <dgm:pt modelId="{CE5902D3-B52E-004E-A1C0-5BFCAA4C5B2F}" type="parTrans" cxnId="{DB5864E4-7A73-1D4E-86A9-87E246214F79}">
      <dgm:prSet/>
      <dgm:spPr/>
      <dgm:t>
        <a:bodyPr/>
        <a:lstStyle/>
        <a:p>
          <a:endParaRPr lang="en-US"/>
        </a:p>
      </dgm:t>
    </dgm:pt>
    <dgm:pt modelId="{D7BB22EC-094E-E147-8648-68D734EDB17B}" type="sibTrans" cxnId="{DB5864E4-7A73-1D4E-86A9-87E246214F79}">
      <dgm:prSet/>
      <dgm:spPr/>
      <dgm:t>
        <a:bodyPr/>
        <a:lstStyle/>
        <a:p>
          <a:endParaRPr lang="en-US"/>
        </a:p>
      </dgm:t>
    </dgm:pt>
    <dgm:pt modelId="{214B252A-B1FB-E041-BC69-864D8FA302FB}" type="pres">
      <dgm:prSet presAssocID="{587C0834-5ED8-E54B-B213-CD57271175AC}" presName="Name0" presStyleCnt="0">
        <dgm:presLayoutVars>
          <dgm:dir/>
          <dgm:animLvl val="lvl"/>
          <dgm:resizeHandles val="exact"/>
        </dgm:presLayoutVars>
      </dgm:prSet>
      <dgm:spPr/>
    </dgm:pt>
    <dgm:pt modelId="{DA03C11F-03ED-5A43-B631-41C1563C545F}" type="pres">
      <dgm:prSet presAssocID="{88E17EAF-AEE0-B446-8253-44C912758ED1}" presName="linNode" presStyleCnt="0"/>
      <dgm:spPr/>
    </dgm:pt>
    <dgm:pt modelId="{132F955B-973D-7D4A-A45D-ACE45A14D090}" type="pres">
      <dgm:prSet presAssocID="{88E17EAF-AEE0-B446-8253-44C912758ED1}" presName="parentText" presStyleLbl="node1" presStyleIdx="0" presStyleCnt="3" custScaleX="79550">
        <dgm:presLayoutVars>
          <dgm:chMax val="1"/>
          <dgm:bulletEnabled val="1"/>
        </dgm:presLayoutVars>
      </dgm:prSet>
      <dgm:spPr/>
    </dgm:pt>
    <dgm:pt modelId="{82E67BD9-6468-0744-93B3-977231214F3F}" type="pres">
      <dgm:prSet presAssocID="{88E17EAF-AEE0-B446-8253-44C912758ED1}" presName="descendantText" presStyleLbl="alignAccFollowNode1" presStyleIdx="0" presStyleCnt="3">
        <dgm:presLayoutVars>
          <dgm:bulletEnabled val="1"/>
        </dgm:presLayoutVars>
      </dgm:prSet>
      <dgm:spPr/>
    </dgm:pt>
    <dgm:pt modelId="{4EC805AD-0A2D-634C-B3EB-4568E97E52C5}" type="pres">
      <dgm:prSet presAssocID="{AE8E7E50-D6AD-1245-AFF2-3803B04E5273}" presName="sp" presStyleCnt="0"/>
      <dgm:spPr/>
    </dgm:pt>
    <dgm:pt modelId="{7BE8C30D-FBE5-5941-904B-A60F4E8CB51C}" type="pres">
      <dgm:prSet presAssocID="{ACACC535-9D9A-BB4C-B6FC-EDC9BFD1505A}" presName="linNode" presStyleCnt="0"/>
      <dgm:spPr/>
    </dgm:pt>
    <dgm:pt modelId="{892E0FAB-8B7F-1446-8189-0B6DA6518947}" type="pres">
      <dgm:prSet presAssocID="{ACACC535-9D9A-BB4C-B6FC-EDC9BFD1505A}" presName="parentText" presStyleLbl="node1" presStyleIdx="1" presStyleCnt="3" custScaleX="78214">
        <dgm:presLayoutVars>
          <dgm:chMax val="1"/>
          <dgm:bulletEnabled val="1"/>
        </dgm:presLayoutVars>
      </dgm:prSet>
      <dgm:spPr/>
    </dgm:pt>
    <dgm:pt modelId="{A7667746-B937-F249-B4E9-C324509DF55B}" type="pres">
      <dgm:prSet presAssocID="{ACACC535-9D9A-BB4C-B6FC-EDC9BFD1505A}" presName="descendantText" presStyleLbl="alignAccFollowNode1" presStyleIdx="1" presStyleCnt="3">
        <dgm:presLayoutVars>
          <dgm:bulletEnabled val="1"/>
        </dgm:presLayoutVars>
      </dgm:prSet>
      <dgm:spPr/>
    </dgm:pt>
    <dgm:pt modelId="{BA83D77E-E2C6-0A4A-B46A-E07F17014742}" type="pres">
      <dgm:prSet presAssocID="{82D39588-3538-894B-A972-F9FE4438A375}" presName="sp" presStyleCnt="0"/>
      <dgm:spPr/>
    </dgm:pt>
    <dgm:pt modelId="{87BCAF0A-7BF7-0042-82AE-F32FE1827369}" type="pres">
      <dgm:prSet presAssocID="{B268A4D5-EBFA-0E4E-907C-AA2F0AFB2ABB}" presName="linNode" presStyleCnt="0"/>
      <dgm:spPr/>
    </dgm:pt>
    <dgm:pt modelId="{06DCFC38-545F-7146-90F6-E2E3FEF4445C}" type="pres">
      <dgm:prSet presAssocID="{B268A4D5-EBFA-0E4E-907C-AA2F0AFB2ABB}" presName="parentText" presStyleLbl="node1" presStyleIdx="2" presStyleCnt="3" custScaleX="80459">
        <dgm:presLayoutVars>
          <dgm:chMax val="1"/>
          <dgm:bulletEnabled val="1"/>
        </dgm:presLayoutVars>
      </dgm:prSet>
      <dgm:spPr/>
    </dgm:pt>
    <dgm:pt modelId="{1A918FDC-4416-2843-9AA4-068C75B2B97E}" type="pres">
      <dgm:prSet presAssocID="{B268A4D5-EBFA-0E4E-907C-AA2F0AFB2ABB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A0222208-93DF-144C-A014-513A19A63C4D}" type="presOf" srcId="{4913EB9E-FAAD-1548-AFB4-15CD964D247E}" destId="{A7667746-B937-F249-B4E9-C324509DF55B}" srcOrd="0" destOrd="0" presId="urn:microsoft.com/office/officeart/2005/8/layout/vList5"/>
    <dgm:cxn modelId="{E908CA0B-EB43-354B-959A-ABE27A806AE5}" type="presOf" srcId="{8D1A62C8-44BC-8441-98C5-37853E99A038}" destId="{82E67BD9-6468-0744-93B3-977231214F3F}" srcOrd="0" destOrd="0" presId="urn:microsoft.com/office/officeart/2005/8/layout/vList5"/>
    <dgm:cxn modelId="{46E1C112-4D77-4541-AC56-B9AF0E2DDBB5}" srcId="{587C0834-5ED8-E54B-B213-CD57271175AC}" destId="{ACACC535-9D9A-BB4C-B6FC-EDC9BFD1505A}" srcOrd="1" destOrd="0" parTransId="{33BF25A7-DCF3-9E43-9539-0FAFE0F889E2}" sibTransId="{82D39588-3538-894B-A972-F9FE4438A375}"/>
    <dgm:cxn modelId="{FD7BC946-A2A9-B240-A3E2-420D7B3D36D7}" srcId="{88E17EAF-AEE0-B446-8253-44C912758ED1}" destId="{8D1A62C8-44BC-8441-98C5-37853E99A038}" srcOrd="0" destOrd="0" parTransId="{C0F4C893-EA53-1E4E-8968-C4C747649F91}" sibTransId="{DD9F9B57-7D4B-C747-9B5C-89418913157C}"/>
    <dgm:cxn modelId="{234D6E4F-E4AF-2440-8B6F-0377816897D9}" type="presOf" srcId="{88E17EAF-AEE0-B446-8253-44C912758ED1}" destId="{132F955B-973D-7D4A-A45D-ACE45A14D090}" srcOrd="0" destOrd="0" presId="urn:microsoft.com/office/officeart/2005/8/layout/vList5"/>
    <dgm:cxn modelId="{77712D67-4898-CB46-B1D1-42EB24309CEF}" srcId="{ACACC535-9D9A-BB4C-B6FC-EDC9BFD1505A}" destId="{4913EB9E-FAAD-1548-AFB4-15CD964D247E}" srcOrd="0" destOrd="0" parTransId="{C1FF0985-B9BC-2F47-BF51-A107EBF69C1D}" sibTransId="{1A655E3C-2107-0C48-BEA5-85CF1032B5D4}"/>
    <dgm:cxn modelId="{10AA0E72-B751-724C-843C-2AF65ECA4FF1}" srcId="{ACACC535-9D9A-BB4C-B6FC-EDC9BFD1505A}" destId="{C8C0C812-0E52-9046-8678-B63CF3B0B7A9}" srcOrd="2" destOrd="0" parTransId="{85B29910-9131-7F42-A2D7-967441D30774}" sibTransId="{A684950F-9B4B-0D4D-BEA2-1D0C1561A911}"/>
    <dgm:cxn modelId="{00054572-ECA9-3543-9167-A9A9E05510BB}" srcId="{587C0834-5ED8-E54B-B213-CD57271175AC}" destId="{88E17EAF-AEE0-B446-8253-44C912758ED1}" srcOrd="0" destOrd="0" parTransId="{1962BC2D-08AD-8B40-9DEA-B4410ACCA42F}" sibTransId="{AE8E7E50-D6AD-1245-AFF2-3803B04E5273}"/>
    <dgm:cxn modelId="{DFEED876-21A7-1344-9BFB-814047F673F3}" type="presOf" srcId="{46D7AFB4-9301-D744-94DF-200228F1DDE2}" destId="{1A918FDC-4416-2843-9AA4-068C75B2B97E}" srcOrd="0" destOrd="0" presId="urn:microsoft.com/office/officeart/2005/8/layout/vList5"/>
    <dgm:cxn modelId="{BD92787C-6370-CD46-B524-7E8389D25032}" srcId="{587C0834-5ED8-E54B-B213-CD57271175AC}" destId="{B268A4D5-EBFA-0E4E-907C-AA2F0AFB2ABB}" srcOrd="2" destOrd="0" parTransId="{47257D9C-BF44-0D47-ACE0-4D832308D43A}" sibTransId="{F93F1961-B635-354D-9B34-D2692AD6A9C0}"/>
    <dgm:cxn modelId="{986B2C84-E5AD-8947-9D77-859A3E70821F}" type="presOf" srcId="{ACACC535-9D9A-BB4C-B6FC-EDC9BFD1505A}" destId="{892E0FAB-8B7F-1446-8189-0B6DA6518947}" srcOrd="0" destOrd="0" presId="urn:microsoft.com/office/officeart/2005/8/layout/vList5"/>
    <dgm:cxn modelId="{FA62E691-B444-B64F-9257-A487793F7F56}" type="presOf" srcId="{587C0834-5ED8-E54B-B213-CD57271175AC}" destId="{214B252A-B1FB-E041-BC69-864D8FA302FB}" srcOrd="0" destOrd="0" presId="urn:microsoft.com/office/officeart/2005/8/layout/vList5"/>
    <dgm:cxn modelId="{3700B394-DFE2-8C49-BA14-D363BF98DE74}" srcId="{B268A4D5-EBFA-0E4E-907C-AA2F0AFB2ABB}" destId="{46D7AFB4-9301-D744-94DF-200228F1DDE2}" srcOrd="0" destOrd="0" parTransId="{74C5FB2B-B910-DB41-AE6D-867ADDF6293B}" sibTransId="{D576B8DB-48ED-2F41-A992-BE27D4C6DCB7}"/>
    <dgm:cxn modelId="{4F8CC29E-D54C-7748-9249-86E59C23ACAB}" srcId="{88E17EAF-AEE0-B446-8253-44C912758ED1}" destId="{A996C44C-E524-CF46-BE37-DBCA08F3EC16}" srcOrd="1" destOrd="0" parTransId="{A88471FD-93F8-BC4E-89D1-0B0DDE62CB12}" sibTransId="{1AB2516A-38B0-B34F-A7D7-3D0DF173ADB1}"/>
    <dgm:cxn modelId="{C968A69F-6283-D940-8DC3-152E6BAFE6D2}" type="presOf" srcId="{A996C44C-E524-CF46-BE37-DBCA08F3EC16}" destId="{82E67BD9-6468-0744-93B3-977231214F3F}" srcOrd="0" destOrd="1" presId="urn:microsoft.com/office/officeart/2005/8/layout/vList5"/>
    <dgm:cxn modelId="{1AD74BAB-D744-8B42-8DFC-3F9EDAFC0F2D}" type="presOf" srcId="{B268A4D5-EBFA-0E4E-907C-AA2F0AFB2ABB}" destId="{06DCFC38-545F-7146-90F6-E2E3FEF4445C}" srcOrd="0" destOrd="0" presId="urn:microsoft.com/office/officeart/2005/8/layout/vList5"/>
    <dgm:cxn modelId="{B085CAB8-BBEF-5045-A5C6-2570613495EA}" type="presOf" srcId="{C8C0C812-0E52-9046-8678-B63CF3B0B7A9}" destId="{A7667746-B937-F249-B4E9-C324509DF55B}" srcOrd="0" destOrd="2" presId="urn:microsoft.com/office/officeart/2005/8/layout/vList5"/>
    <dgm:cxn modelId="{8388D3BD-03F5-DF46-90B5-4E34902E2D8E}" type="presOf" srcId="{526EE826-2412-964F-A046-5E14A236AF73}" destId="{1A918FDC-4416-2843-9AA4-068C75B2B97E}" srcOrd="0" destOrd="1" presId="urn:microsoft.com/office/officeart/2005/8/layout/vList5"/>
    <dgm:cxn modelId="{B64362C4-9369-F647-A356-D1BBE187D582}" type="presOf" srcId="{1A0789DD-2702-D546-9678-CAAD5A421E35}" destId="{A7667746-B937-F249-B4E9-C324509DF55B}" srcOrd="0" destOrd="1" presId="urn:microsoft.com/office/officeart/2005/8/layout/vList5"/>
    <dgm:cxn modelId="{72DCA3D3-3CA4-124E-B746-D1348B082E6A}" srcId="{B268A4D5-EBFA-0E4E-907C-AA2F0AFB2ABB}" destId="{526EE826-2412-964F-A046-5E14A236AF73}" srcOrd="1" destOrd="0" parTransId="{F4DCD39B-86CA-4F45-97C3-31DCEDAA7850}" sibTransId="{C111F269-FA91-174C-9219-A15FFDF87D6D}"/>
    <dgm:cxn modelId="{DB5864E4-7A73-1D4E-86A9-87E246214F79}" srcId="{ACACC535-9D9A-BB4C-B6FC-EDC9BFD1505A}" destId="{1A0789DD-2702-D546-9678-CAAD5A421E35}" srcOrd="1" destOrd="0" parTransId="{CE5902D3-B52E-004E-A1C0-5BFCAA4C5B2F}" sibTransId="{D7BB22EC-094E-E147-8648-68D734EDB17B}"/>
    <dgm:cxn modelId="{7FCBB63B-8A0C-FF41-896C-8711C1C85CC4}" type="presParOf" srcId="{214B252A-B1FB-E041-BC69-864D8FA302FB}" destId="{DA03C11F-03ED-5A43-B631-41C1563C545F}" srcOrd="0" destOrd="0" presId="urn:microsoft.com/office/officeart/2005/8/layout/vList5"/>
    <dgm:cxn modelId="{751E6531-31EB-8B47-8111-7449D58722BF}" type="presParOf" srcId="{DA03C11F-03ED-5A43-B631-41C1563C545F}" destId="{132F955B-973D-7D4A-A45D-ACE45A14D090}" srcOrd="0" destOrd="0" presId="urn:microsoft.com/office/officeart/2005/8/layout/vList5"/>
    <dgm:cxn modelId="{C2E0B63C-AF75-0C40-8AB6-4F545B1B0CB5}" type="presParOf" srcId="{DA03C11F-03ED-5A43-B631-41C1563C545F}" destId="{82E67BD9-6468-0744-93B3-977231214F3F}" srcOrd="1" destOrd="0" presId="urn:microsoft.com/office/officeart/2005/8/layout/vList5"/>
    <dgm:cxn modelId="{47A8F2AD-A74B-C34C-BCF2-0B4EE68042FF}" type="presParOf" srcId="{214B252A-B1FB-E041-BC69-864D8FA302FB}" destId="{4EC805AD-0A2D-634C-B3EB-4568E97E52C5}" srcOrd="1" destOrd="0" presId="urn:microsoft.com/office/officeart/2005/8/layout/vList5"/>
    <dgm:cxn modelId="{CBA99B3E-2E57-0A4B-AF14-6DCA2C1609C2}" type="presParOf" srcId="{214B252A-B1FB-E041-BC69-864D8FA302FB}" destId="{7BE8C30D-FBE5-5941-904B-A60F4E8CB51C}" srcOrd="2" destOrd="0" presId="urn:microsoft.com/office/officeart/2005/8/layout/vList5"/>
    <dgm:cxn modelId="{99FD1BB6-0F22-6743-8974-3B528C63C1CF}" type="presParOf" srcId="{7BE8C30D-FBE5-5941-904B-A60F4E8CB51C}" destId="{892E0FAB-8B7F-1446-8189-0B6DA6518947}" srcOrd="0" destOrd="0" presId="urn:microsoft.com/office/officeart/2005/8/layout/vList5"/>
    <dgm:cxn modelId="{2FE05FD1-19BC-3343-B850-A320261A05A5}" type="presParOf" srcId="{7BE8C30D-FBE5-5941-904B-A60F4E8CB51C}" destId="{A7667746-B937-F249-B4E9-C324509DF55B}" srcOrd="1" destOrd="0" presId="urn:microsoft.com/office/officeart/2005/8/layout/vList5"/>
    <dgm:cxn modelId="{71CD87B2-366B-6744-BD11-3B96C2DF7C12}" type="presParOf" srcId="{214B252A-B1FB-E041-BC69-864D8FA302FB}" destId="{BA83D77E-E2C6-0A4A-B46A-E07F17014742}" srcOrd="3" destOrd="0" presId="urn:microsoft.com/office/officeart/2005/8/layout/vList5"/>
    <dgm:cxn modelId="{462C0ABA-DABD-2D4B-87EE-6791BF7745C3}" type="presParOf" srcId="{214B252A-B1FB-E041-BC69-864D8FA302FB}" destId="{87BCAF0A-7BF7-0042-82AE-F32FE1827369}" srcOrd="4" destOrd="0" presId="urn:microsoft.com/office/officeart/2005/8/layout/vList5"/>
    <dgm:cxn modelId="{EFE37DCA-1083-DA45-ACED-B94AADB71947}" type="presParOf" srcId="{87BCAF0A-7BF7-0042-82AE-F32FE1827369}" destId="{06DCFC38-545F-7146-90F6-E2E3FEF4445C}" srcOrd="0" destOrd="0" presId="urn:microsoft.com/office/officeart/2005/8/layout/vList5"/>
    <dgm:cxn modelId="{4FC71D6A-5F13-E943-B077-CD71DAF6F08E}" type="presParOf" srcId="{87BCAF0A-7BF7-0042-82AE-F32FE1827369}" destId="{1A918FDC-4416-2843-9AA4-068C75B2B97E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87C0834-5ED8-E54B-B213-CD57271175AC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8E17EAF-AEE0-B446-8253-44C912758ED1}">
      <dgm:prSet phldrT="[Text]" custT="1"/>
      <dgm:spPr/>
      <dgm:t>
        <a:bodyPr/>
        <a:lstStyle/>
        <a:p>
          <a:r>
            <a:rPr lang="en-US" sz="2000" b="1" dirty="0">
              <a:solidFill>
                <a:schemeClr val="tx1"/>
              </a:solidFill>
            </a:rPr>
            <a:t>Borders</a:t>
          </a:r>
          <a:endParaRPr lang="en-US" sz="2000" dirty="0">
            <a:solidFill>
              <a:schemeClr val="tx1"/>
            </a:solidFill>
          </a:endParaRPr>
        </a:p>
      </dgm:t>
    </dgm:pt>
    <dgm:pt modelId="{1962BC2D-08AD-8B40-9DEA-B4410ACCA42F}" type="parTrans" cxnId="{00054572-ECA9-3543-9167-A9A9E05510BB}">
      <dgm:prSet/>
      <dgm:spPr/>
      <dgm:t>
        <a:bodyPr/>
        <a:lstStyle/>
        <a:p>
          <a:endParaRPr lang="en-US"/>
        </a:p>
      </dgm:t>
    </dgm:pt>
    <dgm:pt modelId="{AE8E7E50-D6AD-1245-AFF2-3803B04E5273}" type="sibTrans" cxnId="{00054572-ECA9-3543-9167-A9A9E05510BB}">
      <dgm:prSet/>
      <dgm:spPr/>
      <dgm:t>
        <a:bodyPr/>
        <a:lstStyle/>
        <a:p>
          <a:endParaRPr lang="en-US"/>
        </a:p>
      </dgm:t>
    </dgm:pt>
    <dgm:pt modelId="{8D1A62C8-44BC-8441-98C5-37853E99A038}">
      <dgm:prSet phldrT="[Text]" custT="1"/>
      <dgm:spPr/>
      <dgm:t>
        <a:bodyPr/>
        <a:lstStyle/>
        <a:p>
          <a:r>
            <a:rPr lang="en-US" sz="2000" b="0" dirty="0"/>
            <a:t>US-Mexico Border</a:t>
          </a:r>
        </a:p>
      </dgm:t>
    </dgm:pt>
    <dgm:pt modelId="{C0F4C893-EA53-1E4E-8968-C4C747649F91}" type="parTrans" cxnId="{FD7BC946-A2A9-B240-A3E2-420D7B3D36D7}">
      <dgm:prSet/>
      <dgm:spPr/>
      <dgm:t>
        <a:bodyPr/>
        <a:lstStyle/>
        <a:p>
          <a:endParaRPr lang="en-US"/>
        </a:p>
      </dgm:t>
    </dgm:pt>
    <dgm:pt modelId="{DD9F9B57-7D4B-C747-9B5C-89418913157C}" type="sibTrans" cxnId="{FD7BC946-A2A9-B240-A3E2-420D7B3D36D7}">
      <dgm:prSet/>
      <dgm:spPr/>
      <dgm:t>
        <a:bodyPr/>
        <a:lstStyle/>
        <a:p>
          <a:endParaRPr lang="en-US"/>
        </a:p>
      </dgm:t>
    </dgm:pt>
    <dgm:pt modelId="{A996C44C-E524-CF46-BE37-DBCA08F3EC16}">
      <dgm:prSet phldrT="[Text]" custT="1"/>
      <dgm:spPr/>
      <dgm:t>
        <a:bodyPr/>
        <a:lstStyle/>
        <a:p>
          <a:r>
            <a:rPr lang="en-US" sz="2000" b="0" dirty="0"/>
            <a:t>US-Canada Border</a:t>
          </a:r>
        </a:p>
      </dgm:t>
    </dgm:pt>
    <dgm:pt modelId="{A88471FD-93F8-BC4E-89D1-0B0DDE62CB12}" type="parTrans" cxnId="{4F8CC29E-D54C-7748-9249-86E59C23ACAB}">
      <dgm:prSet/>
      <dgm:spPr/>
      <dgm:t>
        <a:bodyPr/>
        <a:lstStyle/>
        <a:p>
          <a:endParaRPr lang="en-US"/>
        </a:p>
      </dgm:t>
    </dgm:pt>
    <dgm:pt modelId="{1AB2516A-38B0-B34F-A7D7-3D0DF173ADB1}" type="sibTrans" cxnId="{4F8CC29E-D54C-7748-9249-86E59C23ACAB}">
      <dgm:prSet/>
      <dgm:spPr/>
      <dgm:t>
        <a:bodyPr/>
        <a:lstStyle/>
        <a:p>
          <a:endParaRPr lang="en-US"/>
        </a:p>
      </dgm:t>
    </dgm:pt>
    <dgm:pt modelId="{ACACC535-9D9A-BB4C-B6FC-EDC9BFD1505A}">
      <dgm:prSet phldrT="[Text]" custT="1"/>
      <dgm:spPr/>
      <dgm:t>
        <a:bodyPr/>
        <a:lstStyle/>
        <a:p>
          <a:r>
            <a:rPr lang="en-US" sz="2000" b="1" dirty="0">
              <a:solidFill>
                <a:schemeClr val="tx1"/>
              </a:solidFill>
            </a:rPr>
            <a:t>Measures : </a:t>
          </a:r>
        </a:p>
        <a:p>
          <a:r>
            <a:rPr lang="en-US" sz="2000" b="1" dirty="0">
              <a:solidFill>
                <a:schemeClr val="tx1"/>
              </a:solidFill>
            </a:rPr>
            <a:t>(12 Measures )</a:t>
          </a:r>
          <a:endParaRPr lang="en-US" sz="2000" dirty="0">
            <a:solidFill>
              <a:schemeClr val="tx1"/>
            </a:solidFill>
          </a:endParaRPr>
        </a:p>
      </dgm:t>
    </dgm:pt>
    <dgm:pt modelId="{33BF25A7-DCF3-9E43-9539-0FAFE0F889E2}" type="parTrans" cxnId="{46E1C112-4D77-4541-AC56-B9AF0E2DDBB5}">
      <dgm:prSet/>
      <dgm:spPr/>
      <dgm:t>
        <a:bodyPr/>
        <a:lstStyle/>
        <a:p>
          <a:endParaRPr lang="en-US"/>
        </a:p>
      </dgm:t>
    </dgm:pt>
    <dgm:pt modelId="{82D39588-3538-894B-A972-F9FE4438A375}" type="sibTrans" cxnId="{46E1C112-4D77-4541-AC56-B9AF0E2DDBB5}">
      <dgm:prSet/>
      <dgm:spPr/>
      <dgm:t>
        <a:bodyPr/>
        <a:lstStyle/>
        <a:p>
          <a:endParaRPr lang="en-US"/>
        </a:p>
      </dgm:t>
    </dgm:pt>
    <dgm:pt modelId="{4913EB9E-FAAD-1548-AFB4-15CD964D247E}">
      <dgm:prSet phldrT="[Text]"/>
      <dgm:spPr/>
      <dgm:t>
        <a:bodyPr/>
        <a:lstStyle/>
        <a:p>
          <a:r>
            <a:rPr lang="en-US" dirty="0"/>
            <a:t>Trucks  ,  Rail Containers Full, Trains ,  Personal Vehicle Passengers, Bus Passengers  ,   Truck Containers Empty ,Rail Containers Empty , Personal Vehicles ,Buses ,  Truck Containers Full, Pedestrians ,                        Train Passengers, Bus Passengers Buses ... Trucks</a:t>
          </a:r>
        </a:p>
      </dgm:t>
    </dgm:pt>
    <dgm:pt modelId="{C1FF0985-B9BC-2F47-BF51-A107EBF69C1D}" type="parTrans" cxnId="{77712D67-4898-CB46-B1D1-42EB24309CEF}">
      <dgm:prSet/>
      <dgm:spPr/>
      <dgm:t>
        <a:bodyPr/>
        <a:lstStyle/>
        <a:p>
          <a:endParaRPr lang="en-US"/>
        </a:p>
      </dgm:t>
    </dgm:pt>
    <dgm:pt modelId="{1A655E3C-2107-0C48-BEA5-85CF1032B5D4}" type="sibTrans" cxnId="{77712D67-4898-CB46-B1D1-42EB24309CEF}">
      <dgm:prSet/>
      <dgm:spPr/>
      <dgm:t>
        <a:bodyPr/>
        <a:lstStyle/>
        <a:p>
          <a:endParaRPr lang="en-US"/>
        </a:p>
      </dgm:t>
    </dgm:pt>
    <dgm:pt modelId="{C8C0C812-0E52-9046-8678-B63CF3B0B7A9}">
      <dgm:prSet phldrT="[Text]" phldr="1"/>
      <dgm:spPr/>
      <dgm:t>
        <a:bodyPr/>
        <a:lstStyle/>
        <a:p>
          <a:endParaRPr lang="en-US" dirty="0"/>
        </a:p>
      </dgm:t>
    </dgm:pt>
    <dgm:pt modelId="{85B29910-9131-7F42-A2D7-967441D30774}" type="parTrans" cxnId="{10AA0E72-B751-724C-843C-2AF65ECA4FF1}">
      <dgm:prSet/>
      <dgm:spPr/>
      <dgm:t>
        <a:bodyPr/>
        <a:lstStyle/>
        <a:p>
          <a:endParaRPr lang="en-US"/>
        </a:p>
      </dgm:t>
    </dgm:pt>
    <dgm:pt modelId="{A684950F-9B4B-0D4D-BEA2-1D0C1561A911}" type="sibTrans" cxnId="{10AA0E72-B751-724C-843C-2AF65ECA4FF1}">
      <dgm:prSet/>
      <dgm:spPr/>
      <dgm:t>
        <a:bodyPr/>
        <a:lstStyle/>
        <a:p>
          <a:endParaRPr lang="en-US"/>
        </a:p>
      </dgm:t>
    </dgm:pt>
    <dgm:pt modelId="{214B252A-B1FB-E041-BC69-864D8FA302FB}" type="pres">
      <dgm:prSet presAssocID="{587C0834-5ED8-E54B-B213-CD57271175AC}" presName="Name0" presStyleCnt="0">
        <dgm:presLayoutVars>
          <dgm:dir/>
          <dgm:animLvl val="lvl"/>
          <dgm:resizeHandles val="exact"/>
        </dgm:presLayoutVars>
      </dgm:prSet>
      <dgm:spPr/>
    </dgm:pt>
    <dgm:pt modelId="{DA03C11F-03ED-5A43-B631-41C1563C545F}" type="pres">
      <dgm:prSet presAssocID="{88E17EAF-AEE0-B446-8253-44C912758ED1}" presName="linNode" presStyleCnt="0"/>
      <dgm:spPr/>
    </dgm:pt>
    <dgm:pt modelId="{132F955B-973D-7D4A-A45D-ACE45A14D090}" type="pres">
      <dgm:prSet presAssocID="{88E17EAF-AEE0-B446-8253-44C912758ED1}" presName="parentText" presStyleLbl="node1" presStyleIdx="0" presStyleCnt="2" custScaleX="79550">
        <dgm:presLayoutVars>
          <dgm:chMax val="1"/>
          <dgm:bulletEnabled val="1"/>
        </dgm:presLayoutVars>
      </dgm:prSet>
      <dgm:spPr/>
    </dgm:pt>
    <dgm:pt modelId="{82E67BD9-6468-0744-93B3-977231214F3F}" type="pres">
      <dgm:prSet presAssocID="{88E17EAF-AEE0-B446-8253-44C912758ED1}" presName="descendantText" presStyleLbl="alignAccFollowNode1" presStyleIdx="0" presStyleCnt="2">
        <dgm:presLayoutVars>
          <dgm:bulletEnabled val="1"/>
        </dgm:presLayoutVars>
      </dgm:prSet>
      <dgm:spPr/>
    </dgm:pt>
    <dgm:pt modelId="{4EC805AD-0A2D-634C-B3EB-4568E97E52C5}" type="pres">
      <dgm:prSet presAssocID="{AE8E7E50-D6AD-1245-AFF2-3803B04E5273}" presName="sp" presStyleCnt="0"/>
      <dgm:spPr/>
    </dgm:pt>
    <dgm:pt modelId="{7BE8C30D-FBE5-5941-904B-A60F4E8CB51C}" type="pres">
      <dgm:prSet presAssocID="{ACACC535-9D9A-BB4C-B6FC-EDC9BFD1505A}" presName="linNode" presStyleCnt="0"/>
      <dgm:spPr/>
    </dgm:pt>
    <dgm:pt modelId="{892E0FAB-8B7F-1446-8189-0B6DA6518947}" type="pres">
      <dgm:prSet presAssocID="{ACACC535-9D9A-BB4C-B6FC-EDC9BFD1505A}" presName="parentText" presStyleLbl="node1" presStyleIdx="1" presStyleCnt="2" custScaleX="78214">
        <dgm:presLayoutVars>
          <dgm:chMax val="1"/>
          <dgm:bulletEnabled val="1"/>
        </dgm:presLayoutVars>
      </dgm:prSet>
      <dgm:spPr/>
    </dgm:pt>
    <dgm:pt modelId="{A7667746-B937-F249-B4E9-C324509DF55B}" type="pres">
      <dgm:prSet presAssocID="{ACACC535-9D9A-BB4C-B6FC-EDC9BFD1505A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A0222208-93DF-144C-A014-513A19A63C4D}" type="presOf" srcId="{4913EB9E-FAAD-1548-AFB4-15CD964D247E}" destId="{A7667746-B937-F249-B4E9-C324509DF55B}" srcOrd="0" destOrd="0" presId="urn:microsoft.com/office/officeart/2005/8/layout/vList5"/>
    <dgm:cxn modelId="{E908CA0B-EB43-354B-959A-ABE27A806AE5}" type="presOf" srcId="{8D1A62C8-44BC-8441-98C5-37853E99A038}" destId="{82E67BD9-6468-0744-93B3-977231214F3F}" srcOrd="0" destOrd="0" presId="urn:microsoft.com/office/officeart/2005/8/layout/vList5"/>
    <dgm:cxn modelId="{46E1C112-4D77-4541-AC56-B9AF0E2DDBB5}" srcId="{587C0834-5ED8-E54B-B213-CD57271175AC}" destId="{ACACC535-9D9A-BB4C-B6FC-EDC9BFD1505A}" srcOrd="1" destOrd="0" parTransId="{33BF25A7-DCF3-9E43-9539-0FAFE0F889E2}" sibTransId="{82D39588-3538-894B-A972-F9FE4438A375}"/>
    <dgm:cxn modelId="{FD7BC946-A2A9-B240-A3E2-420D7B3D36D7}" srcId="{88E17EAF-AEE0-B446-8253-44C912758ED1}" destId="{8D1A62C8-44BC-8441-98C5-37853E99A038}" srcOrd="0" destOrd="0" parTransId="{C0F4C893-EA53-1E4E-8968-C4C747649F91}" sibTransId="{DD9F9B57-7D4B-C747-9B5C-89418913157C}"/>
    <dgm:cxn modelId="{234D6E4F-E4AF-2440-8B6F-0377816897D9}" type="presOf" srcId="{88E17EAF-AEE0-B446-8253-44C912758ED1}" destId="{132F955B-973D-7D4A-A45D-ACE45A14D090}" srcOrd="0" destOrd="0" presId="urn:microsoft.com/office/officeart/2005/8/layout/vList5"/>
    <dgm:cxn modelId="{77712D67-4898-CB46-B1D1-42EB24309CEF}" srcId="{ACACC535-9D9A-BB4C-B6FC-EDC9BFD1505A}" destId="{4913EB9E-FAAD-1548-AFB4-15CD964D247E}" srcOrd="0" destOrd="0" parTransId="{C1FF0985-B9BC-2F47-BF51-A107EBF69C1D}" sibTransId="{1A655E3C-2107-0C48-BEA5-85CF1032B5D4}"/>
    <dgm:cxn modelId="{10AA0E72-B751-724C-843C-2AF65ECA4FF1}" srcId="{ACACC535-9D9A-BB4C-B6FC-EDC9BFD1505A}" destId="{C8C0C812-0E52-9046-8678-B63CF3B0B7A9}" srcOrd="1" destOrd="0" parTransId="{85B29910-9131-7F42-A2D7-967441D30774}" sibTransId="{A684950F-9B4B-0D4D-BEA2-1D0C1561A911}"/>
    <dgm:cxn modelId="{00054572-ECA9-3543-9167-A9A9E05510BB}" srcId="{587C0834-5ED8-E54B-B213-CD57271175AC}" destId="{88E17EAF-AEE0-B446-8253-44C912758ED1}" srcOrd="0" destOrd="0" parTransId="{1962BC2D-08AD-8B40-9DEA-B4410ACCA42F}" sibTransId="{AE8E7E50-D6AD-1245-AFF2-3803B04E5273}"/>
    <dgm:cxn modelId="{986B2C84-E5AD-8947-9D77-859A3E70821F}" type="presOf" srcId="{ACACC535-9D9A-BB4C-B6FC-EDC9BFD1505A}" destId="{892E0FAB-8B7F-1446-8189-0B6DA6518947}" srcOrd="0" destOrd="0" presId="urn:microsoft.com/office/officeart/2005/8/layout/vList5"/>
    <dgm:cxn modelId="{FA62E691-B444-B64F-9257-A487793F7F56}" type="presOf" srcId="{587C0834-5ED8-E54B-B213-CD57271175AC}" destId="{214B252A-B1FB-E041-BC69-864D8FA302FB}" srcOrd="0" destOrd="0" presId="urn:microsoft.com/office/officeart/2005/8/layout/vList5"/>
    <dgm:cxn modelId="{4F8CC29E-D54C-7748-9249-86E59C23ACAB}" srcId="{88E17EAF-AEE0-B446-8253-44C912758ED1}" destId="{A996C44C-E524-CF46-BE37-DBCA08F3EC16}" srcOrd="1" destOrd="0" parTransId="{A88471FD-93F8-BC4E-89D1-0B0DDE62CB12}" sibTransId="{1AB2516A-38B0-B34F-A7D7-3D0DF173ADB1}"/>
    <dgm:cxn modelId="{C968A69F-6283-D940-8DC3-152E6BAFE6D2}" type="presOf" srcId="{A996C44C-E524-CF46-BE37-DBCA08F3EC16}" destId="{82E67BD9-6468-0744-93B3-977231214F3F}" srcOrd="0" destOrd="1" presId="urn:microsoft.com/office/officeart/2005/8/layout/vList5"/>
    <dgm:cxn modelId="{B085CAB8-BBEF-5045-A5C6-2570613495EA}" type="presOf" srcId="{C8C0C812-0E52-9046-8678-B63CF3B0B7A9}" destId="{A7667746-B937-F249-B4E9-C324509DF55B}" srcOrd="0" destOrd="1" presId="urn:microsoft.com/office/officeart/2005/8/layout/vList5"/>
    <dgm:cxn modelId="{7FCBB63B-8A0C-FF41-896C-8711C1C85CC4}" type="presParOf" srcId="{214B252A-B1FB-E041-BC69-864D8FA302FB}" destId="{DA03C11F-03ED-5A43-B631-41C1563C545F}" srcOrd="0" destOrd="0" presId="urn:microsoft.com/office/officeart/2005/8/layout/vList5"/>
    <dgm:cxn modelId="{751E6531-31EB-8B47-8111-7449D58722BF}" type="presParOf" srcId="{DA03C11F-03ED-5A43-B631-41C1563C545F}" destId="{132F955B-973D-7D4A-A45D-ACE45A14D090}" srcOrd="0" destOrd="0" presId="urn:microsoft.com/office/officeart/2005/8/layout/vList5"/>
    <dgm:cxn modelId="{C2E0B63C-AF75-0C40-8AB6-4F545B1B0CB5}" type="presParOf" srcId="{DA03C11F-03ED-5A43-B631-41C1563C545F}" destId="{82E67BD9-6468-0744-93B3-977231214F3F}" srcOrd="1" destOrd="0" presId="urn:microsoft.com/office/officeart/2005/8/layout/vList5"/>
    <dgm:cxn modelId="{47A8F2AD-A74B-C34C-BCF2-0B4EE68042FF}" type="presParOf" srcId="{214B252A-B1FB-E041-BC69-864D8FA302FB}" destId="{4EC805AD-0A2D-634C-B3EB-4568E97E52C5}" srcOrd="1" destOrd="0" presId="urn:microsoft.com/office/officeart/2005/8/layout/vList5"/>
    <dgm:cxn modelId="{CBA99B3E-2E57-0A4B-AF14-6DCA2C1609C2}" type="presParOf" srcId="{214B252A-B1FB-E041-BC69-864D8FA302FB}" destId="{7BE8C30D-FBE5-5941-904B-A60F4E8CB51C}" srcOrd="2" destOrd="0" presId="urn:microsoft.com/office/officeart/2005/8/layout/vList5"/>
    <dgm:cxn modelId="{99FD1BB6-0F22-6743-8974-3B528C63C1CF}" type="presParOf" srcId="{7BE8C30D-FBE5-5941-904B-A60F4E8CB51C}" destId="{892E0FAB-8B7F-1446-8189-0B6DA6518947}" srcOrd="0" destOrd="0" presId="urn:microsoft.com/office/officeart/2005/8/layout/vList5"/>
    <dgm:cxn modelId="{2FE05FD1-19BC-3343-B850-A320261A05A5}" type="presParOf" srcId="{7BE8C30D-FBE5-5941-904B-A60F4E8CB51C}" destId="{A7667746-B937-F249-B4E9-C324509DF55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8804928-1A8F-8B4E-BBE3-C0BC97CA541B}" type="doc">
      <dgm:prSet loTypeId="urn:microsoft.com/office/officeart/2005/8/layout/default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F648C02-E9F4-6647-889E-8729A1B21731}">
      <dgm:prSet phldrT="[Text]" custT="1"/>
      <dgm:spPr/>
      <dgm:t>
        <a:bodyPr/>
        <a:lstStyle/>
        <a:p>
          <a:r>
            <a:rPr lang="en-US" sz="2400" dirty="0">
              <a:solidFill>
                <a:schemeClr val="tx1"/>
              </a:solidFill>
            </a:rPr>
            <a:t>We can categories the inbound values as trade and people (tourist or immigrants) </a:t>
          </a:r>
        </a:p>
      </dgm:t>
    </dgm:pt>
    <dgm:pt modelId="{3066E2FB-21A1-9348-9919-6685BB9915CA}" type="parTrans" cxnId="{AC9A8BEF-25F0-534C-B19D-6C44A1A1B90C}">
      <dgm:prSet/>
      <dgm:spPr/>
      <dgm:t>
        <a:bodyPr/>
        <a:lstStyle/>
        <a:p>
          <a:endParaRPr lang="en-US"/>
        </a:p>
      </dgm:t>
    </dgm:pt>
    <dgm:pt modelId="{9D6A32A4-6FA8-8C47-BEA9-FE218A410FED}" type="sibTrans" cxnId="{AC9A8BEF-25F0-534C-B19D-6C44A1A1B90C}">
      <dgm:prSet/>
      <dgm:spPr/>
      <dgm:t>
        <a:bodyPr/>
        <a:lstStyle/>
        <a:p>
          <a:endParaRPr lang="en-US"/>
        </a:p>
      </dgm:t>
    </dgm:pt>
    <dgm:pt modelId="{0316480F-BDFB-5C47-B7A0-8E6EADD3E48A}" type="pres">
      <dgm:prSet presAssocID="{38804928-1A8F-8B4E-BBE3-C0BC97CA541B}" presName="diagram" presStyleCnt="0">
        <dgm:presLayoutVars>
          <dgm:dir/>
          <dgm:resizeHandles val="exact"/>
        </dgm:presLayoutVars>
      </dgm:prSet>
      <dgm:spPr/>
    </dgm:pt>
    <dgm:pt modelId="{72CF1F64-5139-0847-A628-1C7AE084510E}" type="pres">
      <dgm:prSet presAssocID="{DF648C02-E9F4-6647-889E-8729A1B21731}" presName="node" presStyleLbl="node1" presStyleIdx="0" presStyleCnt="1">
        <dgm:presLayoutVars>
          <dgm:bulletEnabled val="1"/>
        </dgm:presLayoutVars>
      </dgm:prSet>
      <dgm:spPr/>
    </dgm:pt>
  </dgm:ptLst>
  <dgm:cxnLst>
    <dgm:cxn modelId="{F5252275-891D-8C4D-AD0E-2992FF626BC9}" type="presOf" srcId="{DF648C02-E9F4-6647-889E-8729A1B21731}" destId="{72CF1F64-5139-0847-A628-1C7AE084510E}" srcOrd="0" destOrd="0" presId="urn:microsoft.com/office/officeart/2005/8/layout/default"/>
    <dgm:cxn modelId="{A1C3A8DD-ECB4-4843-8B82-913852C36F4B}" type="presOf" srcId="{38804928-1A8F-8B4E-BBE3-C0BC97CA541B}" destId="{0316480F-BDFB-5C47-B7A0-8E6EADD3E48A}" srcOrd="0" destOrd="0" presId="urn:microsoft.com/office/officeart/2005/8/layout/default"/>
    <dgm:cxn modelId="{AC9A8BEF-25F0-534C-B19D-6C44A1A1B90C}" srcId="{38804928-1A8F-8B4E-BBE3-C0BC97CA541B}" destId="{DF648C02-E9F4-6647-889E-8729A1B21731}" srcOrd="0" destOrd="0" parTransId="{3066E2FB-21A1-9348-9919-6685BB9915CA}" sibTransId="{9D6A32A4-6FA8-8C47-BEA9-FE218A410FED}"/>
    <dgm:cxn modelId="{C92A69CB-59B0-604C-BC8F-AD096ED300A7}" type="presParOf" srcId="{0316480F-BDFB-5C47-B7A0-8E6EADD3E48A}" destId="{72CF1F64-5139-0847-A628-1C7AE084510E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BD4EBB-4FE6-9B47-804C-3AE48A773E9D}">
      <dsp:nvSpPr>
        <dsp:cNvPr id="0" name=""/>
        <dsp:cNvSpPr/>
      </dsp:nvSpPr>
      <dsp:spPr>
        <a:xfrm>
          <a:off x="0" y="0"/>
          <a:ext cx="9804400" cy="20156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lumMod val="20000"/>
                <a:lumOff val="8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5880" dist="1524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prstMaterial="dkEdge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>
              <a:solidFill>
                <a:schemeClr val="tx1"/>
              </a:solidFill>
            </a:rPr>
            <a:t>To Forecast the data for inbound crossings at the US-Mexico border</a:t>
          </a:r>
          <a:r>
            <a:rPr lang="en-US" sz="1900" kern="1200" dirty="0"/>
            <a:t>.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900" kern="1200" dirty="0"/>
        </a:p>
      </dsp:txBody>
      <dsp:txXfrm>
        <a:off x="2162443" y="0"/>
        <a:ext cx="7641956" cy="2015632"/>
      </dsp:txXfrm>
    </dsp:sp>
    <dsp:sp modelId="{23FF2AAF-248C-0644-A08D-1289C3B1553E}">
      <dsp:nvSpPr>
        <dsp:cNvPr id="0" name=""/>
        <dsp:cNvSpPr/>
      </dsp:nvSpPr>
      <dsp:spPr>
        <a:xfrm>
          <a:off x="201563" y="201563"/>
          <a:ext cx="1960880" cy="1612506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  <a:ln>
          <a:noFill/>
        </a:ln>
        <a:effectLst>
          <a:outerShdw blurRad="55880" dist="1524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prstMaterial="dkEdge">
          <a:bevelT w="0" h="0"/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3C171459-1394-7C49-8FBF-A9A7C1C45EE8}">
      <dsp:nvSpPr>
        <dsp:cNvPr id="0" name=""/>
        <dsp:cNvSpPr/>
      </dsp:nvSpPr>
      <dsp:spPr>
        <a:xfrm>
          <a:off x="0" y="2217195"/>
          <a:ext cx="9804400" cy="20156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lumMod val="20000"/>
                <a:lumOff val="8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5880" dist="1524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prstMaterial="dkEdge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b="0" i="0" kern="1200" dirty="0">
              <a:solidFill>
                <a:schemeClr val="tx1"/>
              </a:solidFill>
            </a:rPr>
            <a:t>Dataset contains information of the inbound crossings at the U.S.-Canada and the U.S.-Mexico borders</a:t>
          </a:r>
          <a:endParaRPr lang="en-US" sz="1900" kern="1200" dirty="0">
            <a:solidFill>
              <a:schemeClr val="tx1"/>
            </a:solidFill>
          </a:endParaRP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b="0" i="0" kern="1200" dirty="0">
              <a:solidFill>
                <a:schemeClr val="tx1"/>
              </a:solidFill>
            </a:rPr>
            <a:t>U.S. Customs and Border Protection (CBP) does not count data on outbound crossings</a:t>
          </a:r>
          <a:endParaRPr lang="en-US" sz="1900" kern="1200" dirty="0">
            <a:solidFill>
              <a:schemeClr val="tx1"/>
            </a:solidFill>
          </a:endParaRP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900" kern="1200"/>
        </a:p>
      </dsp:txBody>
      <dsp:txXfrm>
        <a:off x="2162443" y="2217195"/>
        <a:ext cx="7641956" cy="2015632"/>
      </dsp:txXfrm>
    </dsp:sp>
    <dsp:sp modelId="{E7E18619-D2AF-004D-96C5-65189D4F71F0}">
      <dsp:nvSpPr>
        <dsp:cNvPr id="0" name=""/>
        <dsp:cNvSpPr/>
      </dsp:nvSpPr>
      <dsp:spPr>
        <a:xfrm>
          <a:off x="201563" y="2418759"/>
          <a:ext cx="1960880" cy="1612506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  <a:ln>
          <a:noFill/>
        </a:ln>
        <a:effectLst>
          <a:outerShdw blurRad="55880" dist="1524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prstMaterial="dkEdge">
          <a:bevelT w="0" h="0"/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E67BD9-6468-0744-93B3-977231214F3F}">
      <dsp:nvSpPr>
        <dsp:cNvPr id="0" name=""/>
        <dsp:cNvSpPr/>
      </dsp:nvSpPr>
      <dsp:spPr>
        <a:xfrm rot="5400000">
          <a:off x="6436602" y="-2691380"/>
          <a:ext cx="1375171" cy="710693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81915" rIns="163830" bIns="8191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kern="1200" dirty="0"/>
            <a:t>Rows – 346733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Columns - 8</a:t>
          </a:r>
        </a:p>
      </dsp:txBody>
      <dsp:txXfrm rot="-5400000">
        <a:off x="3570721" y="241631"/>
        <a:ext cx="7039804" cy="1240911"/>
      </dsp:txXfrm>
    </dsp:sp>
    <dsp:sp modelId="{132F955B-973D-7D4A-A45D-ACE45A14D090}">
      <dsp:nvSpPr>
        <dsp:cNvPr id="0" name=""/>
        <dsp:cNvSpPr/>
      </dsp:nvSpPr>
      <dsp:spPr>
        <a:xfrm>
          <a:off x="390590" y="2604"/>
          <a:ext cx="3180131" cy="171896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tx1"/>
              </a:solidFill>
            </a:rPr>
            <a:t>Data Dimension 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474503" y="86517"/>
        <a:ext cx="3012305" cy="1551138"/>
      </dsp:txXfrm>
    </dsp:sp>
    <dsp:sp modelId="{A7667746-B937-F249-B4E9-C324509DF55B}">
      <dsp:nvSpPr>
        <dsp:cNvPr id="0" name=""/>
        <dsp:cNvSpPr/>
      </dsp:nvSpPr>
      <dsp:spPr>
        <a:xfrm rot="5400000">
          <a:off x="6383194" y="-886467"/>
          <a:ext cx="1375171" cy="710693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kern="1200" dirty="0"/>
            <a:t>[1] "</a:t>
          </a:r>
          <a:r>
            <a:rPr lang="en-US" sz="2000" b="0" kern="1200" dirty="0" err="1"/>
            <a:t>Port.Name</a:t>
          </a:r>
          <a:r>
            <a:rPr lang="en-US" sz="2000" b="0" kern="1200" dirty="0"/>
            <a:t>" "State"     "</a:t>
          </a:r>
          <a:r>
            <a:rPr lang="en-US" sz="2000" b="0" kern="1200" dirty="0" err="1"/>
            <a:t>Port.Code</a:t>
          </a:r>
          <a:r>
            <a:rPr lang="en-US" sz="2000" b="0" kern="1200" dirty="0"/>
            <a:t>" "Border"    "Date"      "Measure"   "Value"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kern="1200" dirty="0"/>
            <a:t>[8] "Location"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</dsp:txBody>
      <dsp:txXfrm rot="-5400000">
        <a:off x="3517313" y="2046544"/>
        <a:ext cx="7039804" cy="1240911"/>
      </dsp:txXfrm>
    </dsp:sp>
    <dsp:sp modelId="{892E0FAB-8B7F-1446-8189-0B6DA6518947}">
      <dsp:nvSpPr>
        <dsp:cNvPr id="0" name=""/>
        <dsp:cNvSpPr/>
      </dsp:nvSpPr>
      <dsp:spPr>
        <a:xfrm>
          <a:off x="390590" y="1807517"/>
          <a:ext cx="3126722" cy="171896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tx1"/>
              </a:solidFill>
            </a:rPr>
            <a:t>Column Names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474503" y="1891430"/>
        <a:ext cx="2958896" cy="1551138"/>
      </dsp:txXfrm>
    </dsp:sp>
    <dsp:sp modelId="{1A918FDC-4416-2843-9AA4-068C75B2B97E}">
      <dsp:nvSpPr>
        <dsp:cNvPr id="0" name=""/>
        <dsp:cNvSpPr/>
      </dsp:nvSpPr>
      <dsp:spPr>
        <a:xfrm rot="5400000">
          <a:off x="6472941" y="918445"/>
          <a:ext cx="1375171" cy="710693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kern="1200" dirty="0"/>
            <a:t>Monthly Data is taken from January 1996 to March 2019.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</dsp:txBody>
      <dsp:txXfrm rot="-5400000">
        <a:off x="3607060" y="3851456"/>
        <a:ext cx="7039804" cy="1240911"/>
      </dsp:txXfrm>
    </dsp:sp>
    <dsp:sp modelId="{06DCFC38-545F-7146-90F6-E2E3FEF4445C}">
      <dsp:nvSpPr>
        <dsp:cNvPr id="0" name=""/>
        <dsp:cNvSpPr/>
      </dsp:nvSpPr>
      <dsp:spPr>
        <a:xfrm>
          <a:off x="390590" y="3612430"/>
          <a:ext cx="3216469" cy="171896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tx1"/>
              </a:solidFill>
            </a:rPr>
            <a:t>Data Period</a:t>
          </a:r>
        </a:p>
      </dsp:txBody>
      <dsp:txXfrm>
        <a:off x="474503" y="3696343"/>
        <a:ext cx="3048643" cy="155113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E67BD9-6468-0744-93B3-977231214F3F}">
      <dsp:nvSpPr>
        <dsp:cNvPr id="0" name=""/>
        <dsp:cNvSpPr/>
      </dsp:nvSpPr>
      <dsp:spPr>
        <a:xfrm rot="5400000">
          <a:off x="6067508" y="-2235495"/>
          <a:ext cx="2081510" cy="70730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kern="1200" dirty="0"/>
            <a:t>US-Mexico Border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kern="1200" dirty="0"/>
            <a:t>US-Canada Border</a:t>
          </a:r>
        </a:p>
      </dsp:txBody>
      <dsp:txXfrm rot="-5400000">
        <a:off x="3571760" y="361864"/>
        <a:ext cx="6971397" cy="1878288"/>
      </dsp:txXfrm>
    </dsp:sp>
    <dsp:sp modelId="{132F955B-973D-7D4A-A45D-ACE45A14D090}">
      <dsp:nvSpPr>
        <dsp:cNvPr id="0" name=""/>
        <dsp:cNvSpPr/>
      </dsp:nvSpPr>
      <dsp:spPr>
        <a:xfrm>
          <a:off x="406808" y="65"/>
          <a:ext cx="3164950" cy="260188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tx1"/>
              </a:solidFill>
            </a:rPr>
            <a:t>Borders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533822" y="127079"/>
        <a:ext cx="2910922" cy="2347859"/>
      </dsp:txXfrm>
    </dsp:sp>
    <dsp:sp modelId="{A7667746-B937-F249-B4E9-C324509DF55B}">
      <dsp:nvSpPr>
        <dsp:cNvPr id="0" name=""/>
        <dsp:cNvSpPr/>
      </dsp:nvSpPr>
      <dsp:spPr>
        <a:xfrm rot="5400000">
          <a:off x="6014354" y="496486"/>
          <a:ext cx="2081510" cy="70730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Trucks  ,  Rail Containers Full, Trains ,  Personal Vehicle Passengers, Bus Passengers  ,   Truck Containers Empty ,Rail Containers Empty , Personal Vehicles ,Buses ,  Truck Containers Full, Pedestrians ,                        Train Passengers, Bus Passengers Buses ... Trucks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100" kern="1200" dirty="0"/>
        </a:p>
      </dsp:txBody>
      <dsp:txXfrm rot="-5400000">
        <a:off x="3518606" y="3093846"/>
        <a:ext cx="6971397" cy="1878288"/>
      </dsp:txXfrm>
    </dsp:sp>
    <dsp:sp modelId="{892E0FAB-8B7F-1446-8189-0B6DA6518947}">
      <dsp:nvSpPr>
        <dsp:cNvPr id="0" name=""/>
        <dsp:cNvSpPr/>
      </dsp:nvSpPr>
      <dsp:spPr>
        <a:xfrm>
          <a:off x="406808" y="2732047"/>
          <a:ext cx="3111796" cy="260188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tx1"/>
              </a:solidFill>
            </a:rPr>
            <a:t>Measures :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tx1"/>
              </a:solidFill>
            </a:rPr>
            <a:t>(12 Measures )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533822" y="2859061"/>
        <a:ext cx="2857768" cy="234785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CF1F64-5139-0847-A628-1C7AE084510E}">
      <dsp:nvSpPr>
        <dsp:cNvPr id="0" name=""/>
        <dsp:cNvSpPr/>
      </dsp:nvSpPr>
      <dsp:spPr>
        <a:xfrm>
          <a:off x="3220284" y="4"/>
          <a:ext cx="4505726" cy="270343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</a:rPr>
            <a:t>We can categories the inbound values as trade and people (tourist or immigrants) </a:t>
          </a:r>
        </a:p>
      </dsp:txBody>
      <dsp:txXfrm>
        <a:off x="3220284" y="4"/>
        <a:ext cx="4505726" cy="27034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tiff>
</file>

<file path=ppt/media/image18.tiff>
</file>

<file path=ppt/media/image19.png>
</file>

<file path=ppt/media/image2.jpeg>
</file>

<file path=ppt/media/image20.tiff>
</file>

<file path=ppt/media/image21.tiff>
</file>

<file path=ppt/media/image22.tiff>
</file>

<file path=ppt/media/image23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12/3/19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12/3/19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12/3/19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12/3/19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12/3/19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12/3/19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12/3/19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12/3/19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12/3/19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12/3/19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if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11955-4BE5-144E-A24E-2AD5862A7A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85530"/>
            <a:ext cx="12059478" cy="443948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5090CF-10F6-C448-81E7-8A1A5E9AF3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64975" y="4625009"/>
            <a:ext cx="8171588" cy="2232991"/>
          </a:xfrm>
        </p:spPr>
        <p:txBody>
          <a:bodyPr>
            <a:noAutofit/>
          </a:bodyPr>
          <a:lstStyle/>
          <a:p>
            <a:pPr algn="l"/>
            <a:r>
              <a:rPr lang="en-US" sz="1600" dirty="0">
                <a:solidFill>
                  <a:schemeClr val="bg1"/>
                </a:solidFill>
              </a:rPr>
              <a:t>Group :     Josephine M </a:t>
            </a:r>
            <a:r>
              <a:rPr lang="en-US" sz="1600" dirty="0" err="1">
                <a:solidFill>
                  <a:schemeClr val="bg1"/>
                </a:solidFill>
              </a:rPr>
              <a:t>Bagtas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</a:p>
          <a:p>
            <a:pPr algn="l"/>
            <a:r>
              <a:rPr lang="en-US" sz="1600" dirty="0">
                <a:solidFill>
                  <a:schemeClr val="bg1"/>
                </a:solidFill>
              </a:rPr>
              <a:t>               </a:t>
            </a:r>
            <a:r>
              <a:rPr lang="en-US" sz="1600" dirty="0" err="1">
                <a:solidFill>
                  <a:schemeClr val="bg1"/>
                </a:solidFill>
              </a:rPr>
              <a:t>Amisha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Sancheti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</a:p>
          <a:p>
            <a:pPr algn="l"/>
            <a:r>
              <a:rPr lang="en-US" sz="1600" dirty="0">
                <a:solidFill>
                  <a:schemeClr val="bg1"/>
                </a:solidFill>
              </a:rPr>
              <a:t>               </a:t>
            </a:r>
            <a:r>
              <a:rPr lang="en-US" sz="1600" dirty="0" err="1">
                <a:solidFill>
                  <a:schemeClr val="bg1"/>
                </a:solidFill>
              </a:rPr>
              <a:t>Aishwary</a:t>
            </a:r>
            <a:r>
              <a:rPr lang="en-US" sz="1600" dirty="0">
                <a:solidFill>
                  <a:schemeClr val="bg1"/>
                </a:solidFill>
              </a:rPr>
              <a:t> Gawande </a:t>
            </a:r>
          </a:p>
          <a:p>
            <a:pPr algn="l"/>
            <a:r>
              <a:rPr lang="en-US" sz="1600" dirty="0">
                <a:solidFill>
                  <a:schemeClr val="bg1"/>
                </a:solidFill>
              </a:rPr>
              <a:t>               Prateek </a:t>
            </a:r>
            <a:r>
              <a:rPr lang="en-US" sz="1600" dirty="0" err="1">
                <a:solidFill>
                  <a:schemeClr val="bg1"/>
                </a:solidFill>
              </a:rPr>
              <a:t>Purwar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</a:p>
          <a:p>
            <a:pPr algn="l"/>
            <a:r>
              <a:rPr lang="en-US" sz="1600" dirty="0">
                <a:solidFill>
                  <a:schemeClr val="bg1"/>
                </a:solidFill>
              </a:rPr>
              <a:t>               Gauri More </a:t>
            </a:r>
          </a:p>
          <a:p>
            <a:pPr algn="l"/>
            <a:r>
              <a:rPr lang="en-US" sz="1600" dirty="0">
                <a:solidFill>
                  <a:schemeClr val="bg1"/>
                </a:solidFill>
              </a:rPr>
              <a:t>               Shweta </a:t>
            </a:r>
            <a:r>
              <a:rPr lang="en-US" sz="1600" dirty="0" err="1">
                <a:solidFill>
                  <a:schemeClr val="bg1"/>
                </a:solidFill>
              </a:rPr>
              <a:t>Waknis</a:t>
            </a:r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29D97E-07D2-4D46-BAAF-C4B3800D9F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6250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7EB95E-2C2D-E24C-9A20-95A460D05C33}"/>
              </a:ext>
            </a:extLst>
          </p:cNvPr>
          <p:cNvSpPr txBox="1"/>
          <p:nvPr/>
        </p:nvSpPr>
        <p:spPr>
          <a:xfrm>
            <a:off x="2398644" y="3697357"/>
            <a:ext cx="7977808" cy="707886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US-Mexico Border Crossing Forecast</a:t>
            </a:r>
          </a:p>
        </p:txBody>
      </p:sp>
    </p:spTree>
    <p:extLst>
      <p:ext uri="{BB962C8B-B14F-4D97-AF65-F5344CB8AC3E}">
        <p14:creationId xmlns:p14="http://schemas.microsoft.com/office/powerpoint/2010/main" val="452315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E1F6-9FB0-2C47-B714-4111A5C4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17" y="103304"/>
            <a:ext cx="11940209" cy="824351"/>
          </a:xfrm>
          <a:solidFill>
            <a:srgbClr val="FFC000"/>
          </a:solidFill>
        </p:spPr>
        <p:txBody>
          <a:bodyPr/>
          <a:lstStyle/>
          <a:p>
            <a:r>
              <a:rPr lang="en-US" dirty="0"/>
              <a:t>DATA ANALYSIS : Seasonal pattern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509BD2-A5FC-BF44-9E63-8BFFC8A0FA65}"/>
              </a:ext>
            </a:extLst>
          </p:cNvPr>
          <p:cNvSpPr txBox="1"/>
          <p:nvPr/>
        </p:nvSpPr>
        <p:spPr>
          <a:xfrm>
            <a:off x="6294783" y="2069483"/>
            <a:ext cx="563217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ANALYSIS</a:t>
            </a:r>
          </a:p>
          <a:p>
            <a:pPr algn="ctr"/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Seasonal migration have peaked in Spring – March.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In Summer months, migration journey becomes difficult.</a:t>
            </a:r>
          </a:p>
          <a:p>
            <a:pPr algn="ctr"/>
            <a:endParaRPr lang="en-US" b="1" dirty="0"/>
          </a:p>
          <a:p>
            <a:pPr algn="ctr"/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7" name="Picture">
            <a:extLst>
              <a:ext uri="{FF2B5EF4-FFF2-40B4-BE49-F238E27FC236}">
                <a16:creationId xmlns:a16="http://schemas.microsoft.com/office/drawing/2014/main" id="{A2CB8610-13B1-E54B-B1D5-55DC1598BD0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407504" y="1123122"/>
            <a:ext cx="5728254" cy="5118652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915575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E1F6-9FB0-2C47-B714-4111A5C4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17" y="103304"/>
            <a:ext cx="11940209" cy="824351"/>
          </a:xfrm>
          <a:solidFill>
            <a:srgbClr val="FFC000"/>
          </a:solidFill>
        </p:spPr>
        <p:txBody>
          <a:bodyPr/>
          <a:lstStyle/>
          <a:p>
            <a:r>
              <a:rPr lang="en-US" dirty="0"/>
              <a:t>DATA ANALYSIS : Seasonal pattern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509BD2-A5FC-BF44-9E63-8BFFC8A0FA65}"/>
              </a:ext>
            </a:extLst>
          </p:cNvPr>
          <p:cNvSpPr txBox="1"/>
          <p:nvPr/>
        </p:nvSpPr>
        <p:spPr>
          <a:xfrm>
            <a:off x="7527237" y="1941305"/>
            <a:ext cx="441297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ANALYSIS</a:t>
            </a:r>
          </a:p>
          <a:p>
            <a:pPr algn="ctr"/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Considering last 7 years data , March 2018 shows most inbound entry – due to months leading up to the shutdown, there was a large increase in the number of people in family units apprehended at the border.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7" name="Picture">
            <a:extLst>
              <a:ext uri="{FF2B5EF4-FFF2-40B4-BE49-F238E27FC236}">
                <a16:creationId xmlns:a16="http://schemas.microsoft.com/office/drawing/2014/main" id="{74117F45-7607-D644-8D3B-E9D483F646C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217470" y="1106417"/>
            <a:ext cx="6991714" cy="5095599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757592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E1F6-9FB0-2C47-B714-4111A5C4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17" y="103304"/>
            <a:ext cx="11940209" cy="824351"/>
          </a:xfrm>
          <a:solidFill>
            <a:srgbClr val="FFC000"/>
          </a:solidFill>
        </p:spPr>
        <p:txBody>
          <a:bodyPr/>
          <a:lstStyle/>
          <a:p>
            <a:r>
              <a:rPr lang="en-US" dirty="0"/>
              <a:t>DATA ANALYSIS : Seasonally Adjusted</a:t>
            </a:r>
          </a:p>
        </p:txBody>
      </p:sp>
      <p:pic>
        <p:nvPicPr>
          <p:cNvPr id="8" name="Picture">
            <a:extLst>
              <a:ext uri="{FF2B5EF4-FFF2-40B4-BE49-F238E27FC236}">
                <a16:creationId xmlns:a16="http://schemas.microsoft.com/office/drawing/2014/main" id="{F26922D1-76B7-5844-9CCD-6A634EAF102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387022" y="1074669"/>
            <a:ext cx="6994439" cy="4941818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792C58A-1BB7-EB44-A684-B45FF1B3B96E}"/>
              </a:ext>
            </a:extLst>
          </p:cNvPr>
          <p:cNvSpPr txBox="1"/>
          <p:nvPr/>
        </p:nvSpPr>
        <p:spPr>
          <a:xfrm>
            <a:off x="7832035" y="2994992"/>
            <a:ext cx="3737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Red Line shows the seasonally adjusted data </a:t>
            </a:r>
          </a:p>
        </p:txBody>
      </p:sp>
    </p:spTree>
    <p:extLst>
      <p:ext uri="{BB962C8B-B14F-4D97-AF65-F5344CB8AC3E}">
        <p14:creationId xmlns:p14="http://schemas.microsoft.com/office/powerpoint/2010/main" val="17566485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E1F6-9FB0-2C47-B714-4111A5C4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17" y="103304"/>
            <a:ext cx="11940209" cy="824351"/>
          </a:xfrm>
          <a:solidFill>
            <a:srgbClr val="FFC000"/>
          </a:solidFill>
        </p:spPr>
        <p:txBody>
          <a:bodyPr/>
          <a:lstStyle/>
          <a:p>
            <a:r>
              <a:rPr lang="en-US" dirty="0"/>
              <a:t>DATA ANALYSIS : MOVING AVERAGE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92C58A-1BB7-EB44-A684-B45FF1B3B96E}"/>
              </a:ext>
            </a:extLst>
          </p:cNvPr>
          <p:cNvSpPr txBox="1"/>
          <p:nvPr/>
        </p:nvSpPr>
        <p:spPr>
          <a:xfrm>
            <a:off x="7832035" y="2994992"/>
            <a:ext cx="3737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Blue line shows moving average  </a:t>
            </a:r>
          </a:p>
        </p:txBody>
      </p:sp>
      <p:pic>
        <p:nvPicPr>
          <p:cNvPr id="7" name="Picture">
            <a:extLst>
              <a:ext uri="{FF2B5EF4-FFF2-40B4-BE49-F238E27FC236}">
                <a16:creationId xmlns:a16="http://schemas.microsoft.com/office/drawing/2014/main" id="{13FDE24D-7484-AC4B-A8B8-7932219E4DC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301486" y="1083364"/>
            <a:ext cx="7239001" cy="5330687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72190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E1F6-9FB0-2C47-B714-4111A5C4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17" y="103304"/>
            <a:ext cx="11940209" cy="824351"/>
          </a:xfrm>
          <a:solidFill>
            <a:srgbClr val="FFC000"/>
          </a:solidFill>
        </p:spPr>
        <p:txBody>
          <a:bodyPr/>
          <a:lstStyle/>
          <a:p>
            <a:r>
              <a:rPr lang="en-US" dirty="0"/>
              <a:t>DATA ANALYSIS : AUTOCORRELATION </a:t>
            </a:r>
          </a:p>
        </p:txBody>
      </p:sp>
      <p:pic>
        <p:nvPicPr>
          <p:cNvPr id="6" name="Picture">
            <a:extLst>
              <a:ext uri="{FF2B5EF4-FFF2-40B4-BE49-F238E27FC236}">
                <a16:creationId xmlns:a16="http://schemas.microsoft.com/office/drawing/2014/main" id="{6AE6E098-F5CB-AE49-97A0-96ADC2C8FBB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940904" y="1136373"/>
            <a:ext cx="9753599" cy="5317435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223896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E1F6-9FB0-2C47-B714-4111A5C4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3757" y="2568205"/>
            <a:ext cx="8622394" cy="1188720"/>
          </a:xfrm>
        </p:spPr>
        <p:txBody>
          <a:bodyPr/>
          <a:lstStyle/>
          <a:p>
            <a:r>
              <a:rPr lang="en-US" dirty="0"/>
              <a:t>FORECASTING</a:t>
            </a:r>
          </a:p>
        </p:txBody>
      </p:sp>
    </p:spTree>
    <p:extLst>
      <p:ext uri="{BB962C8B-B14F-4D97-AF65-F5344CB8AC3E}">
        <p14:creationId xmlns:p14="http://schemas.microsoft.com/office/powerpoint/2010/main" val="42479677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E1F6-9FB0-2C47-B714-4111A5C4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17" y="103304"/>
            <a:ext cx="11940209" cy="824351"/>
          </a:xfrm>
          <a:solidFill>
            <a:srgbClr val="FFC000"/>
          </a:solidFill>
        </p:spPr>
        <p:txBody>
          <a:bodyPr/>
          <a:lstStyle/>
          <a:p>
            <a:r>
              <a:rPr lang="en-US" dirty="0"/>
              <a:t>Model to Forecast the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285FFA-227D-004D-A331-28C768A32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6200" y="1046922"/>
            <a:ext cx="9739599" cy="581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5258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E1F6-9FB0-2C47-B714-4111A5C4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17" y="103304"/>
            <a:ext cx="11940209" cy="824351"/>
          </a:xfrm>
          <a:solidFill>
            <a:srgbClr val="FFC000"/>
          </a:solidFill>
        </p:spPr>
        <p:txBody>
          <a:bodyPr/>
          <a:lstStyle/>
          <a:p>
            <a:r>
              <a:rPr lang="en-US" dirty="0"/>
              <a:t>Model to Forecast the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8D3C71-0E02-6B4D-9701-EE683C29C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170" y="1126435"/>
            <a:ext cx="9615660" cy="5592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5745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E1F6-9FB0-2C47-B714-4111A5C4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103304"/>
            <a:ext cx="11688417" cy="824351"/>
          </a:xfrm>
          <a:solidFill>
            <a:srgbClr val="FFC000"/>
          </a:solidFill>
        </p:spPr>
        <p:txBody>
          <a:bodyPr/>
          <a:lstStyle/>
          <a:p>
            <a:r>
              <a:rPr lang="en-US" dirty="0"/>
              <a:t>ARIMA Model to Forecast the data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2357C7F-38E9-BD4F-8610-A86BBD2F1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783" y="1073426"/>
            <a:ext cx="11688417" cy="5645425"/>
          </a:xfrm>
        </p:spPr>
        <p:txBody>
          <a:bodyPr/>
          <a:lstStyle/>
          <a:p>
            <a:pPr marL="0" indent="0" algn="ctr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Kwiatkowski-Phillips-Schmidt-Shin (KPSS) test 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6ECC4C-F855-2549-BF49-BDFA63955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508" y="1614005"/>
            <a:ext cx="4851400" cy="27592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658A6F-8896-7949-ABFB-58A216AB99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3173" y="1614004"/>
            <a:ext cx="4622800" cy="2639943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340BA6C1-33F3-8745-9A67-151F59FEBE8A}"/>
              </a:ext>
            </a:extLst>
          </p:cNvPr>
          <p:cNvSpPr/>
          <p:nvPr/>
        </p:nvSpPr>
        <p:spPr>
          <a:xfrm>
            <a:off x="5221907" y="2531166"/>
            <a:ext cx="2061265" cy="3902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76A86EA-DF86-3242-A6EC-2A58A2628E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1604" y="5221080"/>
            <a:ext cx="3378200" cy="98121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1C89EC0-0F1C-BA43-96D2-65CAE4EC8561}"/>
              </a:ext>
            </a:extLst>
          </p:cNvPr>
          <p:cNvSpPr txBox="1"/>
          <p:nvPr/>
        </p:nvSpPr>
        <p:spPr>
          <a:xfrm>
            <a:off x="5393634" y="2054087"/>
            <a:ext cx="18707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Difference</a:t>
            </a:r>
          </a:p>
          <a:p>
            <a:r>
              <a:rPr lang="en-US" dirty="0"/>
              <a:t> Border data</a:t>
            </a:r>
          </a:p>
        </p:txBody>
      </p:sp>
    </p:spTree>
    <p:extLst>
      <p:ext uri="{BB962C8B-B14F-4D97-AF65-F5344CB8AC3E}">
        <p14:creationId xmlns:p14="http://schemas.microsoft.com/office/powerpoint/2010/main" val="21747042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E1F6-9FB0-2C47-B714-4111A5C4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83" y="103304"/>
            <a:ext cx="11688417" cy="824351"/>
          </a:xfrm>
          <a:solidFill>
            <a:srgbClr val="FFC000"/>
          </a:solidFill>
        </p:spPr>
        <p:txBody>
          <a:bodyPr/>
          <a:lstStyle/>
          <a:p>
            <a:r>
              <a:rPr lang="en-US" dirty="0"/>
              <a:t>ARIMA Model to Forecast the data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2357C7F-38E9-BD4F-8610-A86BBD2F1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783" y="1073426"/>
            <a:ext cx="11688417" cy="5645425"/>
          </a:xfrm>
        </p:spPr>
        <p:txBody>
          <a:bodyPr/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">
            <a:extLst>
              <a:ext uri="{FF2B5EF4-FFF2-40B4-BE49-F238E27FC236}">
                <a16:creationId xmlns:a16="http://schemas.microsoft.com/office/drawing/2014/main" id="{F6136534-1CFE-EC4B-BB08-7951578A57D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384312" y="1073426"/>
            <a:ext cx="7354958" cy="5327374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E000B0-3A68-8F40-92B9-B2E7AA531D6A}"/>
              </a:ext>
            </a:extLst>
          </p:cNvPr>
          <p:cNvSpPr txBox="1"/>
          <p:nvPr/>
        </p:nvSpPr>
        <p:spPr>
          <a:xfrm>
            <a:off x="8070574" y="2305878"/>
            <a:ext cx="3657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##  ARIMA(2,1,2)(1,1,1)[12]                    : 8090.539</a:t>
            </a:r>
            <a:br>
              <a:rPr lang="en-US" dirty="0"/>
            </a:br>
            <a:endParaRPr lang="en-US" dirty="0"/>
          </a:p>
          <a:p>
            <a:br>
              <a:rPr lang="en-US" dirty="0"/>
            </a:br>
            <a:r>
              <a:rPr lang="en-US" dirty="0"/>
              <a:t>##  Best model: ARIMA(2,1,2)(1,1,1)[12]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455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E1F6-9FB0-2C47-B714-4111A5C4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28588"/>
            <a:ext cx="9804400" cy="917116"/>
          </a:xfrm>
          <a:solidFill>
            <a:srgbClr val="FFC000"/>
          </a:solidFill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802CDF0-C3DB-E84B-91A9-3CD3F143F3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9472421"/>
              </p:ext>
            </p:extLst>
          </p:nvPr>
        </p:nvGraphicFramePr>
        <p:xfrm>
          <a:off x="1066800" y="1506538"/>
          <a:ext cx="9804400" cy="42338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017641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E1F6-9FB0-2C47-B714-4111A5C4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15336"/>
            <a:ext cx="10946296" cy="718334"/>
          </a:xfrm>
          <a:solidFill>
            <a:srgbClr val="FFC000"/>
          </a:solidFill>
        </p:spPr>
        <p:txBody>
          <a:bodyPr>
            <a:normAutofit fontScale="90000"/>
          </a:bodyPr>
          <a:lstStyle/>
          <a:p>
            <a:r>
              <a:rPr lang="en-US" dirty="0"/>
              <a:t>CONCLUSION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DFEAAA-675C-F941-B9A1-DD40210676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1478" y="1179444"/>
            <a:ext cx="9130749" cy="5393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7376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E1F6-9FB0-2C47-B714-4111A5C4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15336"/>
            <a:ext cx="10946296" cy="718334"/>
          </a:xfrm>
          <a:solidFill>
            <a:srgbClr val="FFC000"/>
          </a:solidFill>
        </p:spPr>
        <p:txBody>
          <a:bodyPr>
            <a:normAutofit fontScale="90000"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5EA6E17-B826-F343-94E8-83CD9C5A8D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E98E13E-4E35-F34D-9468-3FE96BF6F8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722" y="1258957"/>
            <a:ext cx="9316277" cy="4850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6677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E1F6-9FB0-2C47-B714-4111A5C4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15336"/>
            <a:ext cx="10946296" cy="718334"/>
          </a:xfrm>
          <a:solidFill>
            <a:srgbClr val="FFC000"/>
          </a:solidFill>
        </p:spPr>
        <p:txBody>
          <a:bodyPr>
            <a:normAutofit fontScale="90000"/>
          </a:bodyPr>
          <a:lstStyle/>
          <a:p>
            <a:r>
              <a:rPr lang="en-US" dirty="0"/>
              <a:t>CONCLUSION : HOLT WINTER-MULTIPLICATIVE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35DF00-E883-A44B-9CFB-C280E10BD9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1721" y="1656522"/>
            <a:ext cx="9422295" cy="4770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3727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E1F6-9FB0-2C47-B714-4111A5C4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15336"/>
            <a:ext cx="10946296" cy="718334"/>
          </a:xfrm>
          <a:solidFill>
            <a:srgbClr val="FFC000"/>
          </a:solidFill>
        </p:spPr>
        <p:txBody>
          <a:bodyPr>
            <a:normAutofit fontScale="90000"/>
          </a:bodyPr>
          <a:lstStyle/>
          <a:p>
            <a:r>
              <a:rPr lang="en-US" dirty="0"/>
              <a:t>FUTURE SCOPE</a:t>
            </a:r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A4B4FC20-8ED7-3A43-83F3-72DDF975E0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4668586"/>
              </p:ext>
            </p:extLst>
          </p:nvPr>
        </p:nvGraphicFramePr>
        <p:xfrm>
          <a:off x="609600" y="2014330"/>
          <a:ext cx="10946296" cy="27034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751980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4DE0126-EE72-474F-9D77-66D2B43229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9030" y="596349"/>
            <a:ext cx="6241774" cy="5144052"/>
          </a:xfrm>
        </p:spPr>
      </p:pic>
    </p:spTree>
    <p:extLst>
      <p:ext uri="{BB962C8B-B14F-4D97-AF65-F5344CB8AC3E}">
        <p14:creationId xmlns:p14="http://schemas.microsoft.com/office/powerpoint/2010/main" val="2345115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E1F6-9FB0-2C47-B714-4111A5C4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3757" y="2568205"/>
            <a:ext cx="8622394" cy="1188720"/>
          </a:xfrm>
        </p:spPr>
        <p:txBody>
          <a:bodyPr/>
          <a:lstStyle/>
          <a:p>
            <a:r>
              <a:rPr lang="en-US" dirty="0"/>
              <a:t>DATA DESCRIPTION</a:t>
            </a:r>
          </a:p>
        </p:txBody>
      </p:sp>
    </p:spTree>
    <p:extLst>
      <p:ext uri="{BB962C8B-B14F-4D97-AF65-F5344CB8AC3E}">
        <p14:creationId xmlns:p14="http://schemas.microsoft.com/office/powerpoint/2010/main" val="684965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E1F6-9FB0-2C47-B714-4111A5C4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61" y="328588"/>
            <a:ext cx="11569148" cy="691829"/>
          </a:xfrm>
          <a:solidFill>
            <a:srgbClr val="FFC000"/>
          </a:solidFill>
        </p:spPr>
        <p:txBody>
          <a:bodyPr>
            <a:normAutofit fontScale="90000"/>
          </a:bodyPr>
          <a:lstStyle/>
          <a:p>
            <a:r>
              <a:rPr lang="en-US" dirty="0"/>
              <a:t>DATA DESCRIPTION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7CE55C4-76C3-3945-B8CA-BB89ABB79C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7248644"/>
              </p:ext>
            </p:extLst>
          </p:nvPr>
        </p:nvGraphicFramePr>
        <p:xfrm>
          <a:off x="596348" y="1185333"/>
          <a:ext cx="11104585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02360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E1F6-9FB0-2C47-B714-4111A5C4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61" y="328588"/>
            <a:ext cx="11569148" cy="691829"/>
          </a:xfrm>
          <a:solidFill>
            <a:srgbClr val="FFC000"/>
          </a:solidFill>
        </p:spPr>
        <p:txBody>
          <a:bodyPr>
            <a:normAutofit fontScale="90000"/>
          </a:bodyPr>
          <a:lstStyle/>
          <a:p>
            <a:r>
              <a:rPr lang="en-US" dirty="0"/>
              <a:t>DATA DESCRIPTION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7CE55C4-76C3-3945-B8CA-BB89ABB79C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3228339"/>
              </p:ext>
            </p:extLst>
          </p:nvPr>
        </p:nvGraphicFramePr>
        <p:xfrm>
          <a:off x="649357" y="1185333"/>
          <a:ext cx="11051576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80854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E1F6-9FB0-2C47-B714-4111A5C4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328588"/>
            <a:ext cx="11667067" cy="744838"/>
          </a:xfrm>
          <a:solidFill>
            <a:srgbClr val="FFC000"/>
          </a:solidFill>
        </p:spPr>
        <p:txBody>
          <a:bodyPr>
            <a:normAutofit fontScale="90000"/>
          </a:bodyPr>
          <a:lstStyle/>
          <a:p>
            <a:r>
              <a:rPr lang="en-US" dirty="0"/>
              <a:t>DATA DESCRIPTION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986594-C621-0A4D-9B24-ADDE2433EF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97601" y="1177511"/>
            <a:ext cx="4809068" cy="503625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88CEEC-7CB5-5F4B-842A-60407CEF0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939" y="1177511"/>
            <a:ext cx="4740597" cy="503625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7DAF7B1-DE22-9443-9FAC-1068F75AEA98}"/>
              </a:ext>
            </a:extLst>
          </p:cNvPr>
          <p:cNvSpPr/>
          <p:nvPr/>
        </p:nvSpPr>
        <p:spPr>
          <a:xfrm>
            <a:off x="6096000" y="4941624"/>
            <a:ext cx="6096000" cy="1272143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1">
              <a:spcAft>
                <a:spcPts val="1000"/>
              </a:spcAft>
            </a:pPr>
            <a:r>
              <a:rPr lang="en-US" sz="1200" dirty="0"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solidFill>
                  <a:srgbClr val="204A87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Border_data</a:t>
            </a:r>
            <a:r>
              <a:rPr lang="en-US" sz="1200" dirty="0">
                <a:solidFill>
                  <a:srgbClr val="204A87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 =</a:t>
            </a:r>
            <a:r>
              <a:rPr lang="en-US" sz="1200" dirty="0"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1200" b="1" dirty="0">
                <a:solidFill>
                  <a:srgbClr val="204A87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aggregate</a:t>
            </a:r>
            <a:r>
              <a:rPr lang="en-US" sz="1200" dirty="0"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data</a:t>
            </a:r>
            <a:r>
              <a:rPr lang="en-US" sz="1200" b="1" dirty="0" err="1">
                <a:solidFill>
                  <a:srgbClr val="CE5C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$</a:t>
            </a:r>
            <a:r>
              <a:rPr lang="en-US" sz="1200" dirty="0" err="1"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Value</a:t>
            </a:r>
            <a:r>
              <a:rPr lang="en-US" sz="1200" dirty="0"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, </a:t>
            </a:r>
          </a:p>
          <a:p>
            <a:pPr latinLnBrk="1">
              <a:spcAft>
                <a:spcPts val="1000"/>
              </a:spcAft>
            </a:pPr>
            <a:r>
              <a:rPr lang="en-US" sz="1200" dirty="0">
                <a:solidFill>
                  <a:srgbClr val="204A87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               by=</a:t>
            </a:r>
            <a:r>
              <a:rPr lang="en-US" sz="1200" b="1" dirty="0">
                <a:solidFill>
                  <a:srgbClr val="204A87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list</a:t>
            </a:r>
            <a:r>
              <a:rPr lang="en-US" sz="1200" dirty="0"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data</a:t>
            </a:r>
            <a:r>
              <a:rPr lang="en-US" sz="1200" b="1" dirty="0" err="1">
                <a:solidFill>
                  <a:srgbClr val="CE5C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$</a:t>
            </a:r>
            <a:r>
              <a:rPr lang="en-US" sz="1200" dirty="0" err="1"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Border</a:t>
            </a:r>
            <a:r>
              <a:rPr lang="en-US" sz="1200" dirty="0"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>
                <a:solidFill>
                  <a:srgbClr val="204A87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FUN=</a:t>
            </a:r>
            <a:r>
              <a:rPr lang="en-US" sz="1200" dirty="0"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sum))</a:t>
            </a:r>
          </a:p>
          <a:p>
            <a:pPr latinLnBrk="1">
              <a:spcAft>
                <a:spcPts val="1000"/>
              </a:spcAft>
            </a:pPr>
            <a:r>
              <a:rPr lang="en-US" sz="1200" dirty="0"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##            Group.1          x</a:t>
            </a:r>
            <a:br>
              <a:rPr lang="en-US" sz="1200" dirty="0"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## 1 US-Canada Border 2687962794</a:t>
            </a:r>
            <a:br>
              <a:rPr lang="en-US" sz="1200" dirty="0"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## 2 US-Mexico Border 7085632048</a:t>
            </a:r>
          </a:p>
        </p:txBody>
      </p:sp>
    </p:spTree>
    <p:extLst>
      <p:ext uri="{BB962C8B-B14F-4D97-AF65-F5344CB8AC3E}">
        <p14:creationId xmlns:p14="http://schemas.microsoft.com/office/powerpoint/2010/main" val="42347437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E1F6-9FB0-2C47-B714-4111A5C4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3757" y="2568205"/>
            <a:ext cx="8622394" cy="1188720"/>
          </a:xfrm>
        </p:spPr>
        <p:txBody>
          <a:bodyPr/>
          <a:lstStyle/>
          <a:p>
            <a:r>
              <a:rPr lang="en-US" dirty="0"/>
              <a:t>DATA ANALYSIS</a:t>
            </a:r>
          </a:p>
        </p:txBody>
      </p:sp>
    </p:spTree>
    <p:extLst>
      <p:ext uri="{BB962C8B-B14F-4D97-AF65-F5344CB8AC3E}">
        <p14:creationId xmlns:p14="http://schemas.microsoft.com/office/powerpoint/2010/main" val="2726194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E1F6-9FB0-2C47-B714-4111A5C4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17" y="103304"/>
            <a:ext cx="11940209" cy="744835"/>
          </a:xfrm>
          <a:solidFill>
            <a:srgbClr val="FFC000"/>
          </a:solidFill>
        </p:spPr>
        <p:txBody>
          <a:bodyPr>
            <a:normAutofit fontScale="90000"/>
          </a:bodyPr>
          <a:lstStyle/>
          <a:p>
            <a:r>
              <a:rPr lang="en-US" dirty="0"/>
              <a:t>DATA ANALYSIS</a:t>
            </a:r>
          </a:p>
        </p:txBody>
      </p:sp>
      <p:pic>
        <p:nvPicPr>
          <p:cNvPr id="4" name="Picture">
            <a:extLst>
              <a:ext uri="{FF2B5EF4-FFF2-40B4-BE49-F238E27FC236}">
                <a16:creationId xmlns:a16="http://schemas.microsoft.com/office/drawing/2014/main" id="{3BC29697-315E-DE43-9019-A6333B3E3607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106017" y="1113181"/>
            <a:ext cx="5923722" cy="4266565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5" name="Picture">
            <a:extLst>
              <a:ext uri="{FF2B5EF4-FFF2-40B4-BE49-F238E27FC236}">
                <a16:creationId xmlns:a16="http://schemas.microsoft.com/office/drawing/2014/main" id="{7F6D5EB0-32A3-A94E-BDC1-D612F379B0F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6200140" y="1113182"/>
            <a:ext cx="5846086" cy="4266565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9157D0-1FD1-E24B-B798-B8F89C98D042}"/>
              </a:ext>
            </a:extLst>
          </p:cNvPr>
          <p:cNvSpPr txBox="1"/>
          <p:nvPr/>
        </p:nvSpPr>
        <p:spPr>
          <a:xfrm>
            <a:off x="6200140" y="5512904"/>
            <a:ext cx="56189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Decomposition :</a:t>
            </a:r>
          </a:p>
          <a:p>
            <a:endParaRPr lang="en-US" dirty="0"/>
          </a:p>
          <a:p>
            <a:r>
              <a:rPr lang="en-US" dirty="0"/>
              <a:t>Trend-cycle has captured the sudden fall in the data around 2011-2012</a:t>
            </a:r>
          </a:p>
        </p:txBody>
      </p:sp>
    </p:spTree>
    <p:extLst>
      <p:ext uri="{BB962C8B-B14F-4D97-AF65-F5344CB8AC3E}">
        <p14:creationId xmlns:p14="http://schemas.microsoft.com/office/powerpoint/2010/main" val="2560440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E1F6-9FB0-2C47-B714-4111A5C4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17" y="103304"/>
            <a:ext cx="11940209" cy="824351"/>
          </a:xfrm>
          <a:solidFill>
            <a:srgbClr val="FFC000"/>
          </a:solidFill>
        </p:spPr>
        <p:txBody>
          <a:bodyPr/>
          <a:lstStyle/>
          <a:p>
            <a:r>
              <a:rPr lang="en-US" dirty="0"/>
              <a:t>DATA ANALYSIS : Trend on border data </a:t>
            </a:r>
          </a:p>
        </p:txBody>
      </p:sp>
      <p:pic>
        <p:nvPicPr>
          <p:cNvPr id="7" name="Picture">
            <a:extLst>
              <a:ext uri="{FF2B5EF4-FFF2-40B4-BE49-F238E27FC236}">
                <a16:creationId xmlns:a16="http://schemas.microsoft.com/office/drawing/2014/main" id="{0FEE12DD-9F41-624E-8951-9E8806A7F5E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106017" y="1057804"/>
            <a:ext cx="7395450" cy="5596995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760C0A0-AD7C-0542-901A-7FE17A5E021D}"/>
              </a:ext>
            </a:extLst>
          </p:cNvPr>
          <p:cNvSpPr txBox="1"/>
          <p:nvPr/>
        </p:nvSpPr>
        <p:spPr>
          <a:xfrm>
            <a:off x="7832035" y="1881808"/>
            <a:ext cx="43599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ANALYSIS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North American Free Trade Agreement (NAFTA) came into force in 1994, U.S.-Mexico trade has soared.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2011-2012 down ward trend –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Immigration Law Enforcement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 Decline in Fertility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Economic condition in Mexico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212461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2564</TotalTime>
  <Words>442</Words>
  <Application>Microsoft Macintosh PowerPoint</Application>
  <PresentationFormat>Widescreen</PresentationFormat>
  <Paragraphs>77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Cambria</vt:lpstr>
      <vt:lpstr>Consolas</vt:lpstr>
      <vt:lpstr>Gill Sans MT</vt:lpstr>
      <vt:lpstr>Times New Roman</vt:lpstr>
      <vt:lpstr>Wingdings</vt:lpstr>
      <vt:lpstr>Parcel</vt:lpstr>
      <vt:lpstr>PowerPoint Presentation</vt:lpstr>
      <vt:lpstr>INTRODUCTION</vt:lpstr>
      <vt:lpstr>DATA DESCRIPTION</vt:lpstr>
      <vt:lpstr>DATA DESCRIPTION</vt:lpstr>
      <vt:lpstr>DATA DESCRIPTION</vt:lpstr>
      <vt:lpstr>DATA DESCRIPTION</vt:lpstr>
      <vt:lpstr>DATA ANALYSIS</vt:lpstr>
      <vt:lpstr>DATA ANALYSIS</vt:lpstr>
      <vt:lpstr>DATA ANALYSIS : Trend on border data </vt:lpstr>
      <vt:lpstr>DATA ANALYSIS : Seasonal pattern</vt:lpstr>
      <vt:lpstr>DATA ANALYSIS : Seasonal pattern</vt:lpstr>
      <vt:lpstr>DATA ANALYSIS : Seasonally Adjusted</vt:lpstr>
      <vt:lpstr>DATA ANALYSIS : MOVING AVERAGE</vt:lpstr>
      <vt:lpstr>DATA ANALYSIS : AUTOCORRELATION </vt:lpstr>
      <vt:lpstr>FORECASTING</vt:lpstr>
      <vt:lpstr>Model to Forecast the data</vt:lpstr>
      <vt:lpstr>Model to Forecast the data</vt:lpstr>
      <vt:lpstr>ARIMA Model to Forecast the data</vt:lpstr>
      <vt:lpstr>ARIMA Model to Forecast the data</vt:lpstr>
      <vt:lpstr>CONCLUSION</vt:lpstr>
      <vt:lpstr>CONCLUSION</vt:lpstr>
      <vt:lpstr>CONCLUSION : HOLT WINTER-MULTIPLICATIVE </vt:lpstr>
      <vt:lpstr>FUTURE SCOPE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86</cp:revision>
  <dcterms:created xsi:type="dcterms:W3CDTF">2019-11-26T14:02:14Z</dcterms:created>
  <dcterms:modified xsi:type="dcterms:W3CDTF">2019-12-03T22:46:23Z</dcterms:modified>
</cp:coreProperties>
</file>

<file path=docProps/thumbnail.jpeg>
</file>